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  <p:sldMasterId id="2147483750" r:id="rId2"/>
    <p:sldMasterId id="2147483763" r:id="rId3"/>
    <p:sldMasterId id="2147483770" r:id="rId4"/>
    <p:sldMasterId id="2147483784" r:id="rId5"/>
    <p:sldMasterId id="2147483797" r:id="rId6"/>
  </p:sldMasterIdLst>
  <p:notesMasterIdLst>
    <p:notesMasterId r:id="rId14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x="12188825" cy="6858000"/>
  <p:notesSz cx="7010400" cy="9296400"/>
  <p:custDataLst>
    <p:tags r:id="rId15"/>
  </p:custDataLst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3">
          <p15:clr>
            <a:srgbClr val="A4A3A4"/>
          </p15:clr>
        </p15:guide>
        <p15:guide id="2" orient="horz" pos="252">
          <p15:clr>
            <a:srgbClr val="A4A3A4"/>
          </p15:clr>
        </p15:guide>
        <p15:guide id="3" orient="horz" pos="3899">
          <p15:clr>
            <a:srgbClr val="A4A3A4"/>
          </p15:clr>
        </p15:guide>
        <p15:guide id="4" orient="horz" pos="816">
          <p15:clr>
            <a:srgbClr val="A4A3A4"/>
          </p15:clr>
        </p15:guide>
        <p15:guide id="5" orient="horz" pos="4073">
          <p15:clr>
            <a:srgbClr val="A4A3A4"/>
          </p15:clr>
        </p15:guide>
        <p15:guide id="6" orient="horz" pos="2200">
          <p15:clr>
            <a:srgbClr val="A4A3A4"/>
          </p15:clr>
        </p15:guide>
        <p15:guide id="7" orient="horz" pos="2233">
          <p15:clr>
            <a:srgbClr val="A4A3A4"/>
          </p15:clr>
        </p15:guide>
        <p15:guide id="8" pos="249">
          <p15:clr>
            <a:srgbClr val="A4A3A4"/>
          </p15:clr>
        </p15:guide>
        <p15:guide id="9" pos="7433">
          <p15:clr>
            <a:srgbClr val="A4A3A4"/>
          </p15:clr>
        </p15:guide>
        <p15:guide id="10" pos="3825">
          <p15:clr>
            <a:srgbClr val="A4A3A4"/>
          </p15:clr>
        </p15:guide>
        <p15:guide id="11" pos="385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9" autoAdjust="0"/>
    <p:restoredTop sz="95425" autoAdjust="0"/>
  </p:normalViewPr>
  <p:slideViewPr>
    <p:cSldViewPr snapToGrid="0">
      <p:cViewPr varScale="1">
        <p:scale>
          <a:sx n="154" d="100"/>
          <a:sy n="154" d="100"/>
        </p:scale>
        <p:origin x="568" y="208"/>
      </p:cViewPr>
      <p:guideLst>
        <p:guide orient="horz" pos="783"/>
        <p:guide orient="horz" pos="252"/>
        <p:guide orient="horz" pos="3899"/>
        <p:guide orient="horz" pos="816"/>
        <p:guide orient="horz" pos="4073"/>
        <p:guide orient="horz" pos="2200"/>
        <p:guide orient="horz" pos="2233"/>
        <p:guide pos="249"/>
        <p:guide pos="7433"/>
        <p:guide pos="3825"/>
        <p:guide pos="38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15" Type="http://schemas.openxmlformats.org/officeDocument/2006/relationships/tags" Target="tags/tag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E71C2-B73A-4E7D-B655-97DE34C02FCB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81D67-4808-4996-904F-1BAD8A14F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63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Well Program allows companies to plan, approve, and monitor each phase of the well construction process based on a company’s unique processes and business rules. The foundation of these workflows are created using DecisionSpace Business Process Management (BPM).</a:t>
            </a:r>
          </a:p>
          <a:p>
            <a:r>
              <a:rPr lang="en-CA" dirty="0" smtClean="0"/>
              <a:t>Since DWP is focused</a:t>
            </a:r>
            <a:r>
              <a:rPr lang="en-CA" baseline="0" dirty="0" smtClean="0"/>
              <a:t> on guiding your end to end workflow it is imperative that you collect as much information as you can from the Company. </a:t>
            </a:r>
          </a:p>
          <a:p>
            <a:r>
              <a:rPr lang="en-CA" baseline="0" dirty="0" smtClean="0"/>
              <a:t>Such as their Processes, Structure, Workflows and Business Rules. </a:t>
            </a:r>
          </a:p>
          <a:p>
            <a:r>
              <a:rPr lang="en-CA" baseline="0" dirty="0" smtClean="0"/>
              <a:t>You will need this information to build the DWP workflows that meet the clients specific needs.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81D67-4808-4996-904F-1BAD8A14F5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19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Well Program allows companies to plan, approve, and monitor each phase of the well construction process based on a company’s unique processes and business rules. The foundation of these workflows are created using DecisionSpace Business Process Management (BPM).</a:t>
            </a:r>
          </a:p>
          <a:p>
            <a:r>
              <a:rPr lang="en-CA" dirty="0" smtClean="0"/>
              <a:t>Since DWP is focused</a:t>
            </a:r>
            <a:r>
              <a:rPr lang="en-CA" baseline="0" dirty="0" smtClean="0"/>
              <a:t> on guiding your end to end workflow it is imperative that you collect as much information as you can from the Company. </a:t>
            </a:r>
          </a:p>
          <a:p>
            <a:r>
              <a:rPr lang="en-CA" baseline="0" dirty="0" smtClean="0"/>
              <a:t>Such as their Processes, Structure, Workflows and Business Rules. </a:t>
            </a:r>
          </a:p>
          <a:p>
            <a:r>
              <a:rPr lang="en-CA" baseline="0" dirty="0" smtClean="0"/>
              <a:t>You will need this information to build the DWP workflows that meet the clients specific needs.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81D67-4808-4996-904F-1BAD8A14F5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48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Well Program allows companies to plan, approve, and monitor each phase of the well construction process based on a company’s unique processes and business rules. The foundation of these workflows are created using DecisionSpace Business Process Management (BPM).</a:t>
            </a:r>
          </a:p>
          <a:p>
            <a:r>
              <a:rPr lang="en-CA" dirty="0" smtClean="0"/>
              <a:t>Since DWP is focused</a:t>
            </a:r>
            <a:r>
              <a:rPr lang="en-CA" baseline="0" dirty="0" smtClean="0"/>
              <a:t> on guiding your end to end workflow it is imperative that you collect as much information as you can from the Company. </a:t>
            </a:r>
          </a:p>
          <a:p>
            <a:r>
              <a:rPr lang="en-CA" baseline="0" dirty="0" smtClean="0"/>
              <a:t>Such as their Processes, Structure, Workflows and Business Rules. </a:t>
            </a:r>
          </a:p>
          <a:p>
            <a:r>
              <a:rPr lang="en-CA" baseline="0" dirty="0" smtClean="0"/>
              <a:t>You will need this information to build the DWP workflows that meet the clients specific needs.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81D67-4808-4996-904F-1BAD8A14F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77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Well Program allows companies to plan, approve, and monitor each phase of the well construction process based on a company’s unique processes and business rules. The foundation of these workflows are created using DecisionSpace Business Process Management (BPM).</a:t>
            </a:r>
          </a:p>
          <a:p>
            <a:r>
              <a:rPr lang="en-CA" dirty="0" smtClean="0"/>
              <a:t>Since DWP is focused</a:t>
            </a:r>
            <a:r>
              <a:rPr lang="en-CA" baseline="0" dirty="0" smtClean="0"/>
              <a:t> on guiding your end to end workflow it is imperative that you collect as much information as you can from the Company. </a:t>
            </a:r>
          </a:p>
          <a:p>
            <a:r>
              <a:rPr lang="en-CA" baseline="0" dirty="0" smtClean="0"/>
              <a:t>Such as their Processes, Structure, Workflows and Business Rules. </a:t>
            </a:r>
          </a:p>
          <a:p>
            <a:r>
              <a:rPr lang="en-CA" baseline="0" dirty="0" smtClean="0"/>
              <a:t>You will need this information to build the DWP workflows that meet the clients specific needs.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81D67-4808-4996-904F-1BAD8A14F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17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Well Program allows companies to plan, approve, and monitor each phase of the well construction process based on a company’s unique processes and business rules. The foundation of these workflows are created using DecisionSpace Business Process Management (BPM).</a:t>
            </a:r>
          </a:p>
          <a:p>
            <a:r>
              <a:rPr lang="en-CA" dirty="0" smtClean="0"/>
              <a:t>Since DWP is focused</a:t>
            </a:r>
            <a:r>
              <a:rPr lang="en-CA" baseline="0" dirty="0" smtClean="0"/>
              <a:t> on guiding your end to end workflow it is imperative that you collect as much information as you can from the Company. </a:t>
            </a:r>
          </a:p>
          <a:p>
            <a:r>
              <a:rPr lang="en-CA" baseline="0" dirty="0" smtClean="0"/>
              <a:t>Such as their Processes, Structure, Workflows and Business Rules. </a:t>
            </a:r>
          </a:p>
          <a:p>
            <a:r>
              <a:rPr lang="en-CA" baseline="0" dirty="0" smtClean="0"/>
              <a:t>You will need this information to build the DWP workflows that meet the clients specific needs.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81D67-4808-4996-904F-1BAD8A14F5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95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 Well Program allows companies to plan, approve, and monitor each phase of the well construction process based on a company’s unique processes and business rules. The foundation of these workflows are created using DecisionSpace Business Process Management (BPM).</a:t>
            </a:r>
          </a:p>
          <a:p>
            <a:r>
              <a:rPr lang="en-CA" dirty="0" smtClean="0"/>
              <a:t>Since DWP is focused</a:t>
            </a:r>
            <a:r>
              <a:rPr lang="en-CA" baseline="0" dirty="0" smtClean="0"/>
              <a:t> on guiding your end to end workflow it is imperative that you collect as much information as you can from the Company. </a:t>
            </a:r>
          </a:p>
          <a:p>
            <a:r>
              <a:rPr lang="en-CA" baseline="0" dirty="0" smtClean="0"/>
              <a:t>Such as their Processes, Structure, Workflows and Business Rules. </a:t>
            </a:r>
          </a:p>
          <a:p>
            <a:r>
              <a:rPr lang="en-CA" baseline="0" dirty="0" smtClean="0"/>
              <a:t>You will need this information to build the DWP workflows that meet the clients specific needs.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381D67-4808-4996-904F-1BAD8A14F5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2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jpeg"/><Relationship Id="rId1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png"/><Relationship Id="rId9" Type="http://schemas.openxmlformats.org/officeDocument/2006/relationships/image" Target="../media/image1.jpeg"/><Relationship Id="rId10" Type="http://schemas.openxmlformats.org/officeDocument/2006/relationships/image" Target="../media/image2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jpg"/><Relationship Id="rId3" Type="http://schemas.openxmlformats.org/officeDocument/2006/relationships/image" Target="../media/image23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4.jpeg"/><Relationship Id="rId6" Type="http://schemas.openxmlformats.org/officeDocument/2006/relationships/image" Target="../media/image28.jpeg"/><Relationship Id="rId7" Type="http://schemas.openxmlformats.org/officeDocument/2006/relationships/image" Target="../media/image29.jpe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6631" y="2556164"/>
            <a:ext cx="6739325" cy="1033638"/>
          </a:xfrm>
        </p:spPr>
        <p:txBody>
          <a:bodyPr tIns="0" rIns="0" anchor="b" anchorCtr="0"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6631" y="3664441"/>
            <a:ext cx="6739325" cy="1211850"/>
          </a:xfrm>
        </p:spPr>
        <p:txBody>
          <a:bodyPr rIns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1" name="Footer Placeholder 4"/>
          <p:cNvSpPr txBox="1">
            <a:spLocks/>
          </p:cNvSpPr>
          <p:nvPr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chemeClr val="tx2"/>
                </a:solidFill>
              </a:rPr>
              <a:t>© 2018 Halliburton. All rights reserved.</a:t>
            </a:r>
          </a:p>
        </p:txBody>
      </p:sp>
      <p:grpSp>
        <p:nvGrpSpPr>
          <p:cNvPr id="18" name="Group 17"/>
          <p:cNvGrpSpPr/>
          <p:nvPr/>
        </p:nvGrpSpPr>
        <p:grpSpPr bwMode="black">
          <a:xfrm>
            <a:off x="1133694" y="3509116"/>
            <a:ext cx="2940423" cy="207190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5219792" y="3612711"/>
            <a:ext cx="6570908" cy="35939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9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9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5288" y="395288"/>
            <a:ext cx="11404600" cy="8493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Case Study Template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6817" y="1296989"/>
            <a:ext cx="7273072" cy="4891086"/>
          </a:xfrm>
        </p:spPr>
        <p:txBody>
          <a:bodyPr>
            <a:normAutofit/>
          </a:bodyPr>
          <a:lstStyle>
            <a:lvl1pPr>
              <a:spcBef>
                <a:spcPts val="300"/>
              </a:spcBef>
              <a:defRPr sz="2200">
                <a:solidFill>
                  <a:schemeClr val="tx1"/>
                </a:solidFill>
              </a:defRPr>
            </a:lvl1pPr>
            <a:lvl2pPr>
              <a:spcBef>
                <a:spcPts val="300"/>
              </a:spcBef>
              <a:buClr>
                <a:schemeClr val="tx2">
                  <a:lumMod val="50000"/>
                </a:schemeClr>
              </a:buClr>
              <a:defRPr sz="2200">
                <a:solidFill>
                  <a:schemeClr val="tx1"/>
                </a:solidFill>
              </a:defRPr>
            </a:lvl2pPr>
            <a:lvl3pPr>
              <a:spcBef>
                <a:spcPts val="300"/>
              </a:spcBef>
              <a:defRPr sz="2000">
                <a:solidFill>
                  <a:schemeClr val="tx1"/>
                </a:solidFill>
              </a:defRPr>
            </a:lvl3pPr>
            <a:lvl4pPr>
              <a:spcBef>
                <a:spcPts val="300"/>
              </a:spcBef>
              <a:defRPr sz="1800">
                <a:solidFill>
                  <a:schemeClr val="tx1"/>
                </a:solidFill>
              </a:defRPr>
            </a:lvl4pPr>
            <a:lvl5pPr>
              <a:spcBef>
                <a:spcPts val="300"/>
              </a:spcBef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2" hasCustomPrompt="1"/>
          </p:nvPr>
        </p:nvSpPr>
        <p:spPr>
          <a:xfrm>
            <a:off x="395289" y="1296989"/>
            <a:ext cx="4086403" cy="4891087"/>
          </a:xfrm>
          <a:ln w="19050">
            <a:noFill/>
            <a:miter lim="800000"/>
          </a:ln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/>
            </a:lvl2pPr>
          </a:lstStyle>
          <a:p>
            <a:pPr lvl="0"/>
            <a:r>
              <a:rPr lang="en-US" dirty="0" smtClean="0"/>
              <a:t>Image or Chart Placeholder</a:t>
            </a:r>
          </a:p>
        </p:txBody>
      </p:sp>
      <p:sp>
        <p:nvSpPr>
          <p:cNvPr id="4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809" y="6307138"/>
            <a:ext cx="7961150" cy="1555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545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348"/>
          <p:cNvGrpSpPr/>
          <p:nvPr/>
        </p:nvGrpSpPr>
        <p:grpSpPr>
          <a:xfrm>
            <a:off x="393009" y="395350"/>
            <a:ext cx="11402807" cy="5792725"/>
            <a:chOff x="392826" y="395350"/>
            <a:chExt cx="11609268" cy="5792725"/>
          </a:xfrm>
          <a:solidFill>
            <a:schemeClr val="bg2"/>
          </a:solidFill>
        </p:grpSpPr>
        <p:grpSp>
          <p:nvGrpSpPr>
            <p:cNvPr id="350" name="Group 349"/>
            <p:cNvGrpSpPr/>
            <p:nvPr/>
          </p:nvGrpSpPr>
          <p:grpSpPr>
            <a:xfrm>
              <a:off x="392826" y="395350"/>
              <a:ext cx="8371762" cy="5792725"/>
              <a:chOff x="392826" y="395350"/>
              <a:chExt cx="8371762" cy="5375506"/>
            </a:xfrm>
            <a:grpFill/>
          </p:grpSpPr>
          <p:sp>
            <p:nvSpPr>
              <p:cNvPr id="482" name="Rectangle 481"/>
              <p:cNvSpPr/>
              <p:nvPr/>
            </p:nvSpPr>
            <p:spPr>
              <a:xfrm>
                <a:off x="39317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716889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104060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1364320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688036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201175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233546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265918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2982899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306615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363033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3954047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492519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5248913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57263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896347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6220063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654378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6867496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719121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751493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39282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716543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104025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363974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168769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201140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2335122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265883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2982553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3306269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362998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3953701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924851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248567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57228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589600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6219717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654343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686715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719086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751458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39282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16543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104025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1363974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168769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201140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2335122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65883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982553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306269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62998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53701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924851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5248567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57228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89600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19717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54343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686715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19086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751458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9282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16543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04025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363974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168769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01140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2335122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265883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982553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3306269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362998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3953701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4924851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5248567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557228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89600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6219717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654343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686715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19086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751458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39282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16543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104025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1363974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168769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01140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335122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65883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982553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306269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62998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53701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924851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248567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57228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89600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19717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54343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686715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19086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751458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9282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16543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04025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363974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168769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01140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2335122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265883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2982553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3306269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362998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3953701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4924851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5248567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557228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589600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6219717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654343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686715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19086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751458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39282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716543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104025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1363974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168769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201140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2335122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265883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2982553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3306269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362998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3953701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4924851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5248567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557228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589600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6219717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654343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686715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719086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751458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9282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716543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104025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363974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8769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01140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335122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265883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2982553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306269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362998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3953701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4924851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248567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557228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589600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6219717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654343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686715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719086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751458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39282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716543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04025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1363974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168769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201140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2335122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265883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2982553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306269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362998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3953701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4924851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5248567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557228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589600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219717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654343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686715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719086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751458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39317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716889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104060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1364320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1688036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201175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233546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265918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2982899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3306615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363033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3954047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492519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5248913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557263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5896347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6220063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654378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6867496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719121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751493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39317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16889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104060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1364320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1688036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201175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233546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65918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982899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306615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63033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54047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492519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5248913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557263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896347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6220063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54378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867496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19121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751493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9317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716889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104060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1364320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1688036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201175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233546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265918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2982899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306615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363033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3954047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492519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248913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57263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896347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220063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54378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867496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719121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751493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4" name="Rectangle 733"/>
              <p:cNvSpPr>
                <a:spLocks noChangeAspect="1"/>
              </p:cNvSpPr>
              <p:nvPr/>
            </p:nvSpPr>
            <p:spPr>
              <a:xfrm>
                <a:off x="39282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716543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104025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1363974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168769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201140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2335122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265883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2982553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3306269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362998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3953701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4924851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5248567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557228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589600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6219717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654343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686715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719086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751458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4277765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4277419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4277419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4277419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4277419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4277419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4277419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4277419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4277419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4277765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4277765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4277765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4277419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4601480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4601134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4601134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1" name="Rectangle 770"/>
              <p:cNvSpPr/>
              <p:nvPr/>
            </p:nvSpPr>
            <p:spPr>
              <a:xfrm>
                <a:off x="4601134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2" name="Rectangle 771"/>
              <p:cNvSpPr/>
              <p:nvPr/>
            </p:nvSpPr>
            <p:spPr>
              <a:xfrm>
                <a:off x="4601134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4601134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4601134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4601134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4601134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4601480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4601480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4601480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4601134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783864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783829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783829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783829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783829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783829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783829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783829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783829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783864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783864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783864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783829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816238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816203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816203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816203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816203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816203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816203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816203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816203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816238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816238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816238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816203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848646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8486122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8486122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8486122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8486122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8486122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8486122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8486122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8486122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848646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848646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848646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8486122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8810185" y="395350"/>
              <a:ext cx="3191909" cy="5792725"/>
              <a:chOff x="8486122" y="395350"/>
              <a:chExt cx="3191909" cy="5792725"/>
            </a:xfrm>
            <a:grpFill/>
          </p:grpSpPr>
          <p:sp>
            <p:nvSpPr>
              <p:cNvPr id="352" name="Rectangle 351"/>
              <p:cNvSpPr/>
              <p:nvPr/>
            </p:nvSpPr>
            <p:spPr>
              <a:xfrm>
                <a:off x="8486468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8810185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9133900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9457616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9781332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10105048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10428764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10752480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11076195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11399911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8486122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809839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9133554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9457270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9780986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0104702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10428418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10752134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11075849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11399565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486122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809839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9133554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9457270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9780986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10104702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10428418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10752134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11075849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11399565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8486122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8809839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9133554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9457270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780986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10104702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10428418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10752134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11075849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11399565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486122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8809839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9133554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9457270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9780986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10104702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10428418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10752134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11075849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11399565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8486122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8809839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9133554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9457270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9780986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10104702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10428418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10752134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11075849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11399565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8486122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8809839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9133554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9457270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9780986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10104702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10428418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10752134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1075849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1399565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8486122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8809839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9133554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9457270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9780986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10104702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10428418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10752134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11075849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11399565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8486122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8809839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9133554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9457270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9780986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10104702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0428418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0752134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11075849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11399565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486468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8810185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9133900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9457616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9781332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10105048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0428764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0752480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11076195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11399911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8486468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810185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9133900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9457616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9781332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0105048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0428764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10752480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11076195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11399911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8486468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8810185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9133900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9457616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9781332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10105048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10428764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10752480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11076195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11399911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486122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8809839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9133554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9457270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9780986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10104702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10428418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10752134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11075849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11399565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0188" cy="849312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8" y="1296989"/>
            <a:ext cx="11400188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  <p:sp>
        <p:nvSpPr>
          <p:cNvPr id="824" name="Rectangle 823"/>
          <p:cNvSpPr/>
          <p:nvPr/>
        </p:nvSpPr>
        <p:spPr>
          <a:xfrm>
            <a:off x="0" y="6188076"/>
            <a:ext cx="393192" cy="669924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5" name="Rectangle 824"/>
          <p:cNvSpPr/>
          <p:nvPr/>
        </p:nvSpPr>
        <p:spPr>
          <a:xfrm>
            <a:off x="0" y="0"/>
            <a:ext cx="392827" cy="396578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6" name="Rectangle 825"/>
          <p:cNvSpPr/>
          <p:nvPr/>
        </p:nvSpPr>
        <p:spPr>
          <a:xfrm>
            <a:off x="11795998" y="0"/>
            <a:ext cx="392827" cy="396578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7" name="Rectangle 826"/>
          <p:cNvSpPr/>
          <p:nvPr/>
        </p:nvSpPr>
        <p:spPr>
          <a:xfrm>
            <a:off x="11795633" y="6188075"/>
            <a:ext cx="393192" cy="669925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40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x25110\Desktop\INTEGRATION\Presentation template\working\Q&amp;A Slide\working\Final-Slide_Wide-Whi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3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434573" y="3093923"/>
            <a:ext cx="5365314" cy="309415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2532" y="3314673"/>
            <a:ext cx="4904312" cy="1391741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2534" y="4767359"/>
            <a:ext cx="4904311" cy="1192873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5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© 2016 Halliburton. All rights reserved.</a:t>
            </a:r>
          </a:p>
        </p:txBody>
      </p:sp>
      <p:pic>
        <p:nvPicPr>
          <p:cNvPr id="52" name="Picture 51" descr="C:\Users\hbbu629\Desktop\BRANDING\! Templates\! 2016 New Templates\Presentation\Final Presentation Templates\images\HAL32757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351" y="395350"/>
            <a:ext cx="3452424" cy="264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3" descr="C:\Users\h164554\Desktop\Global Marketing Files\Graphics, Images, Photos\Permedia_Suite_brittleness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7388455" y="395350"/>
            <a:ext cx="4414391" cy="264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://spwest/sites/MarketingCentral/Landmark%20Screenshots/wellplanning1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90558" y="395352"/>
            <a:ext cx="3452770" cy="2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http://spwest/sites/MarketingCentral/Landmark%20Screenshots/Petrophysics_Banner_shutterstock_274708658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44779" y="3093926"/>
            <a:ext cx="1544671" cy="12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http://spwest/sites/MarketingCentral/Landmark%20Screenshots/Volume-Render-With-Salt2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351" y="3093926"/>
            <a:ext cx="1536308" cy="12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C:\Users\h164554\Pictures\electronic%20disc000016032699web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3145" y="3093925"/>
            <a:ext cx="2816846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1" y="5091040"/>
            <a:ext cx="3097033" cy="24718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34574" y="3093923"/>
            <a:ext cx="5365314" cy="309415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6752532" y="3092924"/>
            <a:ext cx="5042944" cy="1391741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6752532" y="4545609"/>
            <a:ext cx="5042943" cy="1192873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9" name="Picture 5" descr="\\corp.halliburton.com\na\HOU\02\Data\RESOURCES\02 Templates\2016 Templates\Presentation Templates\images\HBRTN Film Stills 20130830-5.jpg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349" y="3093923"/>
            <a:ext cx="3455987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\\corp.halliburton.com\na\HOU\02\Data\RESOURCES\02 Templates\2016 Templates\Presentation Templates\images\StimStarIV.jpg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90898" y="3093923"/>
            <a:ext cx="2498550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ooter Placeholder 4"/>
          <p:cNvSpPr txBox="1">
            <a:spLocks/>
          </p:cNvSpPr>
          <p:nvPr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chemeClr val="tx2"/>
                </a:solidFill>
              </a:rPr>
              <a:t>© 2018 Halliburton. All rights reserved.</a:t>
            </a:r>
          </a:p>
        </p:txBody>
      </p:sp>
      <p:pic>
        <p:nvPicPr>
          <p:cNvPr id="32" name="Picture 31" descr="C:\Users\hbbu629\Desktop\BRANDING\! Templates\! 2016 New Templates\Presentation\Final Presentation Templates\images\037_G5A6784.jpg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70153" y="395353"/>
            <a:ext cx="4725322" cy="2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349" y="395351"/>
            <a:ext cx="3134464" cy="2649539"/>
          </a:xfrm>
          <a:prstGeom prst="rect">
            <a:avLst/>
          </a:prstGeom>
        </p:spPr>
      </p:pic>
      <p:pic>
        <p:nvPicPr>
          <p:cNvPr id="34" name="Picture 33" descr="C:\Users\hbbu629\Desktop\BRANDING\! Templates\! 2016 New Templates\Presentation\Final Presentation Templates\images\HAL32757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2940" y="395352"/>
            <a:ext cx="3452426" cy="264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8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9" y="395290"/>
            <a:ext cx="11404601" cy="606742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4" y="1762065"/>
            <a:ext cx="5430503" cy="1827739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4" y="3664442"/>
            <a:ext cx="5430503" cy="1211851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99884" y="3283839"/>
            <a:ext cx="2940423" cy="207191"/>
            <a:chOff x="3049039" y="-1112761"/>
            <a:chExt cx="3026848" cy="213284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</p:grpSp>
      <p:sp>
        <p:nvSpPr>
          <p:cNvPr id="31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© 2016 Halliburton. All rights reserved.</a:t>
            </a:r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5226631" y="2556164"/>
            <a:ext cx="6739325" cy="1033638"/>
          </a:xfrm>
        </p:spPr>
        <p:txBody>
          <a:bodyPr tIns="0" rIns="0" anchor="b" anchorCtr="0"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/>
          </p:nvPr>
        </p:nvSpPr>
        <p:spPr>
          <a:xfrm>
            <a:off x="5226631" y="3664441"/>
            <a:ext cx="6739325" cy="1211850"/>
          </a:xfrm>
        </p:spPr>
        <p:txBody>
          <a:bodyPr rIns="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3" name="Footer Placeholder 4"/>
          <p:cNvSpPr txBox="1">
            <a:spLocks/>
          </p:cNvSpPr>
          <p:nvPr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chemeClr val="tx2"/>
                </a:solidFill>
              </a:rPr>
              <a:t>© 2018 Halliburton. All rights reserved.</a:t>
            </a:r>
          </a:p>
        </p:txBody>
      </p:sp>
      <p:grpSp>
        <p:nvGrpSpPr>
          <p:cNvPr id="34" name="Group 33"/>
          <p:cNvGrpSpPr/>
          <p:nvPr/>
        </p:nvGrpSpPr>
        <p:grpSpPr bwMode="black">
          <a:xfrm>
            <a:off x="1133694" y="3509116"/>
            <a:ext cx="2940423" cy="207190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5219792" y="3612711"/>
            <a:ext cx="6570908" cy="35939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7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8" y="395289"/>
            <a:ext cx="5358242" cy="6067424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5" y="1763323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5" y="3664142"/>
            <a:ext cx="5680074" cy="1207119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1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© 2016 Halliburton. All rights reserved.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67" y="2509884"/>
            <a:ext cx="3097033" cy="2471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5288" y="395289"/>
            <a:ext cx="5358242" cy="6067424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119814" y="1763320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119814" y="3664140"/>
            <a:ext cx="5680074" cy="1207118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Footer Placeholder 4"/>
          <p:cNvSpPr txBox="1">
            <a:spLocks/>
          </p:cNvSpPr>
          <p:nvPr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chemeClr val="tx2"/>
                </a:solidFill>
              </a:rPr>
              <a:t>© 2018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786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5" y="1761128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5" y="3666491"/>
            <a:ext cx="5680076" cy="1207119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© 2016 Halliburton. All rights reserved.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" b="5236"/>
          <a:stretch/>
        </p:blipFill>
        <p:spPr>
          <a:xfrm>
            <a:off x="393009" y="395352"/>
            <a:ext cx="5360521" cy="60705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67" y="2509884"/>
            <a:ext cx="3097033" cy="247181"/>
          </a:xfrm>
          <a:prstGeom prst="rect">
            <a:avLst/>
          </a:prstGeom>
        </p:spPr>
      </p:pic>
      <p:pic>
        <p:nvPicPr>
          <p:cNvPr id="7" name="Picture 2" descr="\\corp.halliburton.com\na\HOU\02\Data\RESOURCES\02 Templates\2016 Templates\Presentation Templates\images\20051215HALFW_2280-NO PATCH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009" y="395351"/>
            <a:ext cx="5360521" cy="60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119814" y="1761126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119813" y="3666489"/>
            <a:ext cx="5680075" cy="1207118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11" name="Freeform 10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Footer Placeholder 4"/>
          <p:cNvSpPr txBox="1">
            <a:spLocks/>
          </p:cNvSpPr>
          <p:nvPr/>
        </p:nvSpPr>
        <p:spPr>
          <a:xfrm>
            <a:off x="515809" y="6513858"/>
            <a:ext cx="145713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chemeClr val="tx2"/>
                </a:solidFill>
              </a:rPr>
              <a:t>© 2018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399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3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979" r="9652" b="17430"/>
          <a:stretch/>
        </p:blipFill>
        <p:spPr bwMode="auto">
          <a:xfrm>
            <a:off x="3" y="0"/>
            <a:ext cx="12188822" cy="618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119814" y="395289"/>
            <a:ext cx="6069011" cy="2324763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8849" y="973691"/>
            <a:ext cx="5461039" cy="847663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8850" y="1873739"/>
            <a:ext cx="5461037" cy="846312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black">
          <a:xfrm>
            <a:off x="10300331" y="6468079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</p:grpSp>
      <p:sp>
        <p:nvSpPr>
          <p:cNvPr id="31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chemeClr val="tx2"/>
                </a:solidFill>
              </a:rPr>
              <a:t>© 2016 Halliburton. All rights reserved.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48" y="741217"/>
            <a:ext cx="3097033" cy="2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3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9" y="1296991"/>
            <a:ext cx="11404601" cy="4891087"/>
          </a:xfrm>
        </p:spPr>
        <p:txBody>
          <a:bodyPr/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2pPr>
            <a:lvl3pPr marL="746019" indent="-169839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263" indent="-231742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4pPr>
            <a:lvl5pPr marL="1596798" indent="-22063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29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434574" y="3093923"/>
            <a:ext cx="5365314" cy="309415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2532" y="3092924"/>
            <a:ext cx="5042944" cy="1391741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2532" y="4545609"/>
            <a:ext cx="5042943" cy="1192873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101" name="Picture 5" descr="\\corp.halliburton.com\na\HOU\02\Data\RESOURCES\02 Templates\2016 Templates\Presentation Templates\images\HBRTN Film Stills 20130830-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349" y="3093923"/>
            <a:ext cx="3455987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\\corp.halliburton.com\na\HOU\02\Data\RESOURCES\02 Templates\2016 Templates\Presentation Templates\images\StimStarIV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90898" y="3093923"/>
            <a:ext cx="2498550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ooter Placeholder 4"/>
          <p:cNvSpPr txBox="1">
            <a:spLocks/>
          </p:cNvSpPr>
          <p:nvPr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chemeClr val="tx2"/>
                </a:solidFill>
              </a:rPr>
              <a:t>© 2018 Halliburton. All rights reserved.</a:t>
            </a:r>
          </a:p>
        </p:txBody>
      </p:sp>
      <p:pic>
        <p:nvPicPr>
          <p:cNvPr id="36" name="Picture 35" descr="C:\Users\hbbu629\Desktop\BRANDING\! Templates\! 2016 New Templates\Presentation\Final Presentation Templates\images\037_G5A678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70153" y="395353"/>
            <a:ext cx="4725322" cy="2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349" y="395351"/>
            <a:ext cx="3134464" cy="2649539"/>
          </a:xfrm>
          <a:prstGeom prst="rect">
            <a:avLst/>
          </a:prstGeom>
        </p:spPr>
      </p:pic>
      <p:pic>
        <p:nvPicPr>
          <p:cNvPr id="38" name="Picture 37" descr="C:\Users\hbbu629\Desktop\BRANDING\! Templates\! 2016 New Templates\Presentation\Final Presentation Templates\images\HAL32757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2940" y="395352"/>
            <a:ext cx="3452426" cy="264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48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91" y="1296991"/>
            <a:ext cx="5676899" cy="4891087"/>
          </a:xfrm>
        </p:spPr>
        <p:txBody>
          <a:bodyPr>
            <a:normAutofit/>
          </a:bodyPr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267">
                <a:solidFill>
                  <a:schemeClr val="tx1"/>
                </a:solidFill>
              </a:defRPr>
            </a:lvl2pPr>
            <a:lvl3pPr marL="746019" indent="-169839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263" indent="-231742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4pPr>
            <a:lvl5pPr marL="1599973" indent="-223806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9815" y="1296991"/>
            <a:ext cx="5680076" cy="4891087"/>
          </a:xfrm>
        </p:spPr>
        <p:txBody>
          <a:bodyPr>
            <a:normAutofit/>
          </a:bodyPr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267">
                <a:solidFill>
                  <a:schemeClr val="tx1"/>
                </a:solidFill>
              </a:defRPr>
            </a:lvl2pPr>
            <a:lvl3pPr marL="914269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544419" indent="-230156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4pPr>
            <a:lvl5pPr marL="1888858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6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51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348"/>
          <p:cNvGrpSpPr/>
          <p:nvPr/>
        </p:nvGrpSpPr>
        <p:grpSpPr>
          <a:xfrm>
            <a:off x="393011" y="255586"/>
            <a:ext cx="11402807" cy="6072258"/>
            <a:chOff x="392826" y="255584"/>
            <a:chExt cx="11609268" cy="6072258"/>
          </a:xfrm>
          <a:solidFill>
            <a:schemeClr val="bg2"/>
          </a:solidFill>
        </p:grpSpPr>
        <p:grpSp>
          <p:nvGrpSpPr>
            <p:cNvPr id="350" name="Group 349"/>
            <p:cNvGrpSpPr/>
            <p:nvPr/>
          </p:nvGrpSpPr>
          <p:grpSpPr>
            <a:xfrm>
              <a:off x="392826" y="255584"/>
              <a:ext cx="8371762" cy="6072257"/>
              <a:chOff x="392826" y="265651"/>
              <a:chExt cx="8371762" cy="5634904"/>
            </a:xfrm>
            <a:grpFill/>
          </p:grpSpPr>
          <p:sp>
            <p:nvSpPr>
              <p:cNvPr id="482" name="Rectangle 481"/>
              <p:cNvSpPr/>
              <p:nvPr/>
            </p:nvSpPr>
            <p:spPr>
              <a:xfrm>
                <a:off x="39317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716889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104060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1364320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688036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201175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2335468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2659184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2982899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30661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36303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3954047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4925198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5248913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5726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896347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6220063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6543781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6867496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719121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75149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39282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71654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1040258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363974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168769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201140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2335122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2658837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298255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3306269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362998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3953701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92485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248567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57228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589600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6219717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654343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686715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7190869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751458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39282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16543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1040258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1363974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168769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201140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2335122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65883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982553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306269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6299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53701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92485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524856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5722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89600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1971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54343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686715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190869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75145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9282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16543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040258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363974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168769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01140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2335122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2658837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982553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3306269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362998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3953701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492485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5248567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557228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89600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6219717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654343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686715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190869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751458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39282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16543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1040258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1363974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168769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01140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335122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658837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982553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306269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62998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53701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92485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248567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57228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89600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19717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54343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686715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190869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751458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9282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16543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040258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363974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168769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01140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2335122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2658837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2982553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3306269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362998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3953701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492485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5248567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557228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589600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6219717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654343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686715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190869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751458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392826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716543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1040258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1363974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168769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2011406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2335122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2658837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2982553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3306269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362998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3953701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492485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5248567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557228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589600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6219717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654343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686715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7190869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751458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9282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716543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1040258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363974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8769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01140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335122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265883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2982553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306269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36299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3953701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492485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24856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55722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589600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621971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654343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686715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7190869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75145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39282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71654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040258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1363974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168769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201140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2335122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2658837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298255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30626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362998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3953701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492485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5248567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557228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589600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219717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654343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686715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719086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751458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39317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716889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104060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1364320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1688036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201175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2335468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2659184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2982899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330661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363033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3954047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4925198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5248913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557263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5896347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6220063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6543781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6867496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719121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751493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39317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16889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1040605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1364320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1688036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201175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2335468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659184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982899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306615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63033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54047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4925198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5248913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557263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896347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6220063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543781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867496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191215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751493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9317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716889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104060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1364320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1688036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201175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233546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2659184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2982899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30661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363033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3954047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492519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248913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57263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896347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220063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543781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867496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719121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751493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4" name="Rectangle 733"/>
              <p:cNvSpPr>
                <a:spLocks noChangeAspect="1"/>
              </p:cNvSpPr>
              <p:nvPr/>
            </p:nvSpPr>
            <p:spPr>
              <a:xfrm>
                <a:off x="39282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716543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1040258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1363974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168769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201140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2335122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2658837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2982553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3306269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362998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3953701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492485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5248567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557228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589600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6219717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654343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686715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7190869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751458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427776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4277419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4277419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4277419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4277419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4277419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4277419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4277419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427741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427776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4277765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427776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4277419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4601479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460113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4601133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1" name="Rectangle 770"/>
              <p:cNvSpPr/>
              <p:nvPr/>
            </p:nvSpPr>
            <p:spPr>
              <a:xfrm>
                <a:off x="4601133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2" name="Rectangle 771"/>
              <p:cNvSpPr/>
              <p:nvPr/>
            </p:nvSpPr>
            <p:spPr>
              <a:xfrm>
                <a:off x="4601133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4601133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4601133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4601133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460113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4601479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4601479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4601479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4601133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783864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783829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7838296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783829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783829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783829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7838296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7838296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783829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783864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783864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783864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783829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816238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816203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8162036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816203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816203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816203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8162036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8162036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816203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816238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816238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816238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816203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8486468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8486122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8486122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8486122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8486122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8486122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8486122" y="276893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8486122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8486122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8486468" y="151729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8486468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848646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8486122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8810185" y="255584"/>
              <a:ext cx="3191909" cy="6072258"/>
              <a:chOff x="8486122" y="255584"/>
              <a:chExt cx="3191909" cy="6072258"/>
            </a:xfrm>
            <a:grpFill/>
          </p:grpSpPr>
          <p:sp>
            <p:nvSpPr>
              <p:cNvPr id="352" name="Rectangle 351"/>
              <p:cNvSpPr/>
              <p:nvPr/>
            </p:nvSpPr>
            <p:spPr>
              <a:xfrm>
                <a:off x="8486468" y="565073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8810185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9133901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9457616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9781332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10105048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10428764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10752480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11076195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11399911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8486122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809839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9133554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9457270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9780986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0104702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10428418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10752134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11075849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11399565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486122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809839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9133554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9457270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9780986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10104702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10428418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10752134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11075849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11399565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8486122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8809839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9133554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9457270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780986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10104702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10428418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10752134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11075849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11399565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486122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8809839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9133554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9457270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9780986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10104702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10428418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10752134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11075849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11399565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8486122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8809839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9133554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9457270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9780986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10104702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10428418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10752134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11075849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11399565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8486122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8809839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9133554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9457270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9780986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10104702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10428418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10752134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1075849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1399565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8486122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8809839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9133554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9457270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9780986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10104702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10428418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10752134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11075849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11399565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8486122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8809839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9133554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9457270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9780986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10104702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0428418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0752134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11075849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11399565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486468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8810185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9133901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9457616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9781332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10105048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0428764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0752480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11076195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11399911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8486468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810185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9133901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9457616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9781332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0105048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0428764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10752480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11076195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11399911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8486468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8810185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9133901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9457616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9781332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10105048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10428764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10752480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11076195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11399911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486122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8809839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9133554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9457270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9780986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10104702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10428418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10752134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11075849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11399565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0188" cy="849312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8" y="1296991"/>
            <a:ext cx="11400188" cy="4891087"/>
          </a:xfrm>
        </p:spPr>
        <p:txBody>
          <a:bodyPr/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2pPr>
            <a:lvl3pPr marL="746019" indent="-169839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263" indent="-231742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4pPr>
            <a:lvl5pPr marL="1596798" indent="-22063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  <p:sp>
        <p:nvSpPr>
          <p:cNvPr id="824" name="Rectangle 823"/>
          <p:cNvSpPr/>
          <p:nvPr/>
        </p:nvSpPr>
        <p:spPr>
          <a:xfrm>
            <a:off x="2" y="6188077"/>
            <a:ext cx="393193" cy="669924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5" name="Rectangle 824"/>
          <p:cNvSpPr/>
          <p:nvPr/>
        </p:nvSpPr>
        <p:spPr>
          <a:xfrm>
            <a:off x="1" y="-140240"/>
            <a:ext cx="392827" cy="677060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6" name="Rectangle 825"/>
          <p:cNvSpPr/>
          <p:nvPr/>
        </p:nvSpPr>
        <p:spPr>
          <a:xfrm>
            <a:off x="11796000" y="-140240"/>
            <a:ext cx="392827" cy="677060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27" name="Rectangle 826"/>
          <p:cNvSpPr/>
          <p:nvPr/>
        </p:nvSpPr>
        <p:spPr>
          <a:xfrm>
            <a:off x="11795634" y="6188077"/>
            <a:ext cx="393193" cy="669925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820" name="Group 819"/>
          <p:cNvGrpSpPr/>
          <p:nvPr/>
        </p:nvGrpSpPr>
        <p:grpSpPr>
          <a:xfrm>
            <a:off x="393009" y="395350"/>
            <a:ext cx="11402807" cy="5792725"/>
            <a:chOff x="392826" y="395350"/>
            <a:chExt cx="11609268" cy="5792725"/>
          </a:xfrm>
          <a:solidFill>
            <a:schemeClr val="bg2"/>
          </a:solidFill>
        </p:grpSpPr>
        <p:grpSp>
          <p:nvGrpSpPr>
            <p:cNvPr id="821" name="Group 820"/>
            <p:cNvGrpSpPr/>
            <p:nvPr/>
          </p:nvGrpSpPr>
          <p:grpSpPr>
            <a:xfrm>
              <a:off x="392826" y="395350"/>
              <a:ext cx="8371762" cy="5792725"/>
              <a:chOff x="392826" y="395350"/>
              <a:chExt cx="8371762" cy="5375506"/>
            </a:xfrm>
            <a:grpFill/>
          </p:grpSpPr>
          <p:sp>
            <p:nvSpPr>
              <p:cNvPr id="957" name="Rectangle 956"/>
              <p:cNvSpPr/>
              <p:nvPr/>
            </p:nvSpPr>
            <p:spPr>
              <a:xfrm>
                <a:off x="39317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8" name="Rectangle 957"/>
              <p:cNvSpPr/>
              <p:nvPr/>
            </p:nvSpPr>
            <p:spPr>
              <a:xfrm>
                <a:off x="716889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9" name="Rectangle 958"/>
              <p:cNvSpPr/>
              <p:nvPr/>
            </p:nvSpPr>
            <p:spPr>
              <a:xfrm>
                <a:off x="104060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0" name="Rectangle 959"/>
              <p:cNvSpPr/>
              <p:nvPr/>
            </p:nvSpPr>
            <p:spPr>
              <a:xfrm>
                <a:off x="1364320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1" name="Rectangle 960"/>
              <p:cNvSpPr/>
              <p:nvPr/>
            </p:nvSpPr>
            <p:spPr>
              <a:xfrm>
                <a:off x="1688036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2" name="Rectangle 961"/>
              <p:cNvSpPr/>
              <p:nvPr/>
            </p:nvSpPr>
            <p:spPr>
              <a:xfrm>
                <a:off x="201175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3" name="Rectangle 962"/>
              <p:cNvSpPr/>
              <p:nvPr/>
            </p:nvSpPr>
            <p:spPr>
              <a:xfrm>
                <a:off x="233546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4" name="Rectangle 963"/>
              <p:cNvSpPr/>
              <p:nvPr/>
            </p:nvSpPr>
            <p:spPr>
              <a:xfrm>
                <a:off x="265918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5" name="Rectangle 964"/>
              <p:cNvSpPr/>
              <p:nvPr/>
            </p:nvSpPr>
            <p:spPr>
              <a:xfrm>
                <a:off x="2982899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6" name="Rectangle 965"/>
              <p:cNvSpPr/>
              <p:nvPr/>
            </p:nvSpPr>
            <p:spPr>
              <a:xfrm>
                <a:off x="3306615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7" name="Rectangle 966"/>
              <p:cNvSpPr/>
              <p:nvPr/>
            </p:nvSpPr>
            <p:spPr>
              <a:xfrm>
                <a:off x="3630332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3954047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9" name="Rectangle 968"/>
              <p:cNvSpPr/>
              <p:nvPr/>
            </p:nvSpPr>
            <p:spPr>
              <a:xfrm>
                <a:off x="492519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0" name="Rectangle 969"/>
              <p:cNvSpPr/>
              <p:nvPr/>
            </p:nvSpPr>
            <p:spPr>
              <a:xfrm>
                <a:off x="5248913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1" name="Rectangle 970"/>
              <p:cNvSpPr/>
              <p:nvPr/>
            </p:nvSpPr>
            <p:spPr>
              <a:xfrm>
                <a:off x="557263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2" name="Rectangle 971"/>
              <p:cNvSpPr/>
              <p:nvPr/>
            </p:nvSpPr>
            <p:spPr>
              <a:xfrm>
                <a:off x="5896347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3" name="Rectangle 972"/>
              <p:cNvSpPr/>
              <p:nvPr/>
            </p:nvSpPr>
            <p:spPr>
              <a:xfrm>
                <a:off x="6220063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4" name="Rectangle 973"/>
              <p:cNvSpPr/>
              <p:nvPr/>
            </p:nvSpPr>
            <p:spPr>
              <a:xfrm>
                <a:off x="654378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5" name="Rectangle 974"/>
              <p:cNvSpPr/>
              <p:nvPr/>
            </p:nvSpPr>
            <p:spPr>
              <a:xfrm>
                <a:off x="6867496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6" name="Rectangle 975"/>
              <p:cNvSpPr/>
              <p:nvPr/>
            </p:nvSpPr>
            <p:spPr>
              <a:xfrm>
                <a:off x="7191214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7" name="Rectangle 976"/>
              <p:cNvSpPr/>
              <p:nvPr/>
            </p:nvSpPr>
            <p:spPr>
              <a:xfrm>
                <a:off x="751493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8" name="Rectangle 977"/>
              <p:cNvSpPr/>
              <p:nvPr/>
            </p:nvSpPr>
            <p:spPr>
              <a:xfrm>
                <a:off x="39282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79" name="Rectangle 978"/>
              <p:cNvSpPr/>
              <p:nvPr/>
            </p:nvSpPr>
            <p:spPr>
              <a:xfrm>
                <a:off x="716543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0" name="Rectangle 979"/>
              <p:cNvSpPr/>
              <p:nvPr/>
            </p:nvSpPr>
            <p:spPr>
              <a:xfrm>
                <a:off x="104025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1" name="Rectangle 980"/>
              <p:cNvSpPr/>
              <p:nvPr/>
            </p:nvSpPr>
            <p:spPr>
              <a:xfrm>
                <a:off x="1363974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2" name="Rectangle 981"/>
              <p:cNvSpPr/>
              <p:nvPr/>
            </p:nvSpPr>
            <p:spPr>
              <a:xfrm>
                <a:off x="168769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3" name="Rectangle 982"/>
              <p:cNvSpPr/>
              <p:nvPr/>
            </p:nvSpPr>
            <p:spPr>
              <a:xfrm>
                <a:off x="201140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4" name="Rectangle 983"/>
              <p:cNvSpPr/>
              <p:nvPr/>
            </p:nvSpPr>
            <p:spPr>
              <a:xfrm>
                <a:off x="2335122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5" name="Rectangle 984"/>
              <p:cNvSpPr/>
              <p:nvPr/>
            </p:nvSpPr>
            <p:spPr>
              <a:xfrm>
                <a:off x="265883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6" name="Rectangle 985"/>
              <p:cNvSpPr/>
              <p:nvPr/>
            </p:nvSpPr>
            <p:spPr>
              <a:xfrm>
                <a:off x="2982553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7" name="Rectangle 986"/>
              <p:cNvSpPr/>
              <p:nvPr/>
            </p:nvSpPr>
            <p:spPr>
              <a:xfrm>
                <a:off x="3306269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8" name="Rectangle 987"/>
              <p:cNvSpPr/>
              <p:nvPr/>
            </p:nvSpPr>
            <p:spPr>
              <a:xfrm>
                <a:off x="3629986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9" name="Rectangle 988"/>
              <p:cNvSpPr/>
              <p:nvPr/>
            </p:nvSpPr>
            <p:spPr>
              <a:xfrm>
                <a:off x="3953701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0" name="Rectangle 989"/>
              <p:cNvSpPr/>
              <p:nvPr/>
            </p:nvSpPr>
            <p:spPr>
              <a:xfrm>
                <a:off x="4924851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1" name="Rectangle 990"/>
              <p:cNvSpPr/>
              <p:nvPr/>
            </p:nvSpPr>
            <p:spPr>
              <a:xfrm>
                <a:off x="5248567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2" name="Rectangle 991"/>
              <p:cNvSpPr/>
              <p:nvPr/>
            </p:nvSpPr>
            <p:spPr>
              <a:xfrm>
                <a:off x="557228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>
              <a:xfrm>
                <a:off x="589600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4" name="Rectangle 993"/>
              <p:cNvSpPr/>
              <p:nvPr/>
            </p:nvSpPr>
            <p:spPr>
              <a:xfrm>
                <a:off x="6219717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5" name="Rectangle 994"/>
              <p:cNvSpPr/>
              <p:nvPr/>
            </p:nvSpPr>
            <p:spPr>
              <a:xfrm>
                <a:off x="654343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6" name="Rectangle 995"/>
              <p:cNvSpPr/>
              <p:nvPr/>
            </p:nvSpPr>
            <p:spPr>
              <a:xfrm>
                <a:off x="6867150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7" name="Rectangle 996"/>
              <p:cNvSpPr/>
              <p:nvPr/>
            </p:nvSpPr>
            <p:spPr>
              <a:xfrm>
                <a:off x="7190868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8" name="Rectangle 997"/>
              <p:cNvSpPr/>
              <p:nvPr/>
            </p:nvSpPr>
            <p:spPr>
              <a:xfrm>
                <a:off x="751458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9" name="Rectangle 998"/>
              <p:cNvSpPr/>
              <p:nvPr/>
            </p:nvSpPr>
            <p:spPr>
              <a:xfrm>
                <a:off x="39282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0" name="Rectangle 999"/>
              <p:cNvSpPr/>
              <p:nvPr/>
            </p:nvSpPr>
            <p:spPr>
              <a:xfrm>
                <a:off x="716543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1" name="Rectangle 1000"/>
              <p:cNvSpPr/>
              <p:nvPr/>
            </p:nvSpPr>
            <p:spPr>
              <a:xfrm>
                <a:off x="104025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2" name="Rectangle 1001"/>
              <p:cNvSpPr/>
              <p:nvPr/>
            </p:nvSpPr>
            <p:spPr>
              <a:xfrm>
                <a:off x="1363974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3" name="Rectangle 1002"/>
              <p:cNvSpPr/>
              <p:nvPr/>
            </p:nvSpPr>
            <p:spPr>
              <a:xfrm>
                <a:off x="168769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4" name="Rectangle 1003"/>
              <p:cNvSpPr/>
              <p:nvPr/>
            </p:nvSpPr>
            <p:spPr>
              <a:xfrm>
                <a:off x="201140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5" name="Rectangle 1004"/>
              <p:cNvSpPr/>
              <p:nvPr/>
            </p:nvSpPr>
            <p:spPr>
              <a:xfrm>
                <a:off x="2335122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6" name="Rectangle 1005"/>
              <p:cNvSpPr/>
              <p:nvPr/>
            </p:nvSpPr>
            <p:spPr>
              <a:xfrm>
                <a:off x="265883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7" name="Rectangle 1006"/>
              <p:cNvSpPr/>
              <p:nvPr/>
            </p:nvSpPr>
            <p:spPr>
              <a:xfrm>
                <a:off x="2982553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8" name="Rectangle 1007"/>
              <p:cNvSpPr/>
              <p:nvPr/>
            </p:nvSpPr>
            <p:spPr>
              <a:xfrm>
                <a:off x="3306269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9" name="Rectangle 1008"/>
              <p:cNvSpPr/>
              <p:nvPr/>
            </p:nvSpPr>
            <p:spPr>
              <a:xfrm>
                <a:off x="3629986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0" name="Rectangle 1009"/>
              <p:cNvSpPr/>
              <p:nvPr/>
            </p:nvSpPr>
            <p:spPr>
              <a:xfrm>
                <a:off x="3953701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1" name="Rectangle 1010"/>
              <p:cNvSpPr/>
              <p:nvPr/>
            </p:nvSpPr>
            <p:spPr>
              <a:xfrm>
                <a:off x="4924851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2" name="Rectangle 1011"/>
              <p:cNvSpPr/>
              <p:nvPr/>
            </p:nvSpPr>
            <p:spPr>
              <a:xfrm>
                <a:off x="5248567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3" name="Rectangle 1012"/>
              <p:cNvSpPr/>
              <p:nvPr/>
            </p:nvSpPr>
            <p:spPr>
              <a:xfrm>
                <a:off x="557228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4" name="Rectangle 1013"/>
              <p:cNvSpPr/>
              <p:nvPr/>
            </p:nvSpPr>
            <p:spPr>
              <a:xfrm>
                <a:off x="589600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5" name="Rectangle 1014"/>
              <p:cNvSpPr/>
              <p:nvPr/>
            </p:nvSpPr>
            <p:spPr>
              <a:xfrm>
                <a:off x="6219717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6" name="Rectangle 1015"/>
              <p:cNvSpPr/>
              <p:nvPr/>
            </p:nvSpPr>
            <p:spPr>
              <a:xfrm>
                <a:off x="654343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7" name="Rectangle 1016"/>
              <p:cNvSpPr/>
              <p:nvPr/>
            </p:nvSpPr>
            <p:spPr>
              <a:xfrm>
                <a:off x="6867150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8" name="Rectangle 1017"/>
              <p:cNvSpPr/>
              <p:nvPr/>
            </p:nvSpPr>
            <p:spPr>
              <a:xfrm>
                <a:off x="7190868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19" name="Rectangle 1018"/>
              <p:cNvSpPr/>
              <p:nvPr/>
            </p:nvSpPr>
            <p:spPr>
              <a:xfrm>
                <a:off x="751458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0" name="Rectangle 1019"/>
              <p:cNvSpPr/>
              <p:nvPr/>
            </p:nvSpPr>
            <p:spPr>
              <a:xfrm>
                <a:off x="39282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1" name="Rectangle 1020"/>
              <p:cNvSpPr/>
              <p:nvPr/>
            </p:nvSpPr>
            <p:spPr>
              <a:xfrm>
                <a:off x="716543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2" name="Rectangle 1021"/>
              <p:cNvSpPr/>
              <p:nvPr/>
            </p:nvSpPr>
            <p:spPr>
              <a:xfrm>
                <a:off x="104025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3" name="Rectangle 1022"/>
              <p:cNvSpPr/>
              <p:nvPr/>
            </p:nvSpPr>
            <p:spPr>
              <a:xfrm>
                <a:off x="1363974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4" name="Rectangle 1023"/>
              <p:cNvSpPr/>
              <p:nvPr/>
            </p:nvSpPr>
            <p:spPr>
              <a:xfrm>
                <a:off x="168769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5" name="Rectangle 1024"/>
              <p:cNvSpPr/>
              <p:nvPr/>
            </p:nvSpPr>
            <p:spPr>
              <a:xfrm>
                <a:off x="201140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6" name="Rectangle 1025"/>
              <p:cNvSpPr/>
              <p:nvPr/>
            </p:nvSpPr>
            <p:spPr>
              <a:xfrm>
                <a:off x="2335122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7" name="Rectangle 1026"/>
              <p:cNvSpPr/>
              <p:nvPr/>
            </p:nvSpPr>
            <p:spPr>
              <a:xfrm>
                <a:off x="265883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8" name="Rectangle 1027"/>
              <p:cNvSpPr/>
              <p:nvPr/>
            </p:nvSpPr>
            <p:spPr>
              <a:xfrm>
                <a:off x="2982553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9" name="Rectangle 1028"/>
              <p:cNvSpPr/>
              <p:nvPr/>
            </p:nvSpPr>
            <p:spPr>
              <a:xfrm>
                <a:off x="3306269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0" name="Rectangle 1029"/>
              <p:cNvSpPr/>
              <p:nvPr/>
            </p:nvSpPr>
            <p:spPr>
              <a:xfrm>
                <a:off x="3629986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1" name="Rectangle 1030"/>
              <p:cNvSpPr/>
              <p:nvPr/>
            </p:nvSpPr>
            <p:spPr>
              <a:xfrm>
                <a:off x="3953701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2" name="Rectangle 1031"/>
              <p:cNvSpPr/>
              <p:nvPr/>
            </p:nvSpPr>
            <p:spPr>
              <a:xfrm>
                <a:off x="4924851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3" name="Rectangle 1032"/>
              <p:cNvSpPr/>
              <p:nvPr/>
            </p:nvSpPr>
            <p:spPr>
              <a:xfrm>
                <a:off x="5248567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4" name="Rectangle 1033"/>
              <p:cNvSpPr/>
              <p:nvPr/>
            </p:nvSpPr>
            <p:spPr>
              <a:xfrm>
                <a:off x="557228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5" name="Rectangle 1034"/>
              <p:cNvSpPr/>
              <p:nvPr/>
            </p:nvSpPr>
            <p:spPr>
              <a:xfrm>
                <a:off x="589600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6" name="Rectangle 1035"/>
              <p:cNvSpPr/>
              <p:nvPr/>
            </p:nvSpPr>
            <p:spPr>
              <a:xfrm>
                <a:off x="6219717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7" name="Rectangle 1036"/>
              <p:cNvSpPr/>
              <p:nvPr/>
            </p:nvSpPr>
            <p:spPr>
              <a:xfrm>
                <a:off x="654343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8" name="Rectangle 1037"/>
              <p:cNvSpPr/>
              <p:nvPr/>
            </p:nvSpPr>
            <p:spPr>
              <a:xfrm>
                <a:off x="6867150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9" name="Rectangle 1038"/>
              <p:cNvSpPr/>
              <p:nvPr/>
            </p:nvSpPr>
            <p:spPr>
              <a:xfrm>
                <a:off x="7190868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0" name="Rectangle 1039"/>
              <p:cNvSpPr/>
              <p:nvPr/>
            </p:nvSpPr>
            <p:spPr>
              <a:xfrm>
                <a:off x="751458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1" name="Rectangle 1040"/>
              <p:cNvSpPr/>
              <p:nvPr/>
            </p:nvSpPr>
            <p:spPr>
              <a:xfrm>
                <a:off x="39282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2" name="Rectangle 1041"/>
              <p:cNvSpPr/>
              <p:nvPr/>
            </p:nvSpPr>
            <p:spPr>
              <a:xfrm>
                <a:off x="716543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3" name="Rectangle 1042"/>
              <p:cNvSpPr/>
              <p:nvPr/>
            </p:nvSpPr>
            <p:spPr>
              <a:xfrm>
                <a:off x="104025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4" name="Rectangle 1043"/>
              <p:cNvSpPr/>
              <p:nvPr/>
            </p:nvSpPr>
            <p:spPr>
              <a:xfrm>
                <a:off x="1363974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5" name="Rectangle 1044"/>
              <p:cNvSpPr/>
              <p:nvPr/>
            </p:nvSpPr>
            <p:spPr>
              <a:xfrm>
                <a:off x="168769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6" name="Rectangle 1045"/>
              <p:cNvSpPr/>
              <p:nvPr/>
            </p:nvSpPr>
            <p:spPr>
              <a:xfrm>
                <a:off x="201140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7" name="Rectangle 1046"/>
              <p:cNvSpPr/>
              <p:nvPr/>
            </p:nvSpPr>
            <p:spPr>
              <a:xfrm>
                <a:off x="2335122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8" name="Rectangle 1047"/>
              <p:cNvSpPr/>
              <p:nvPr/>
            </p:nvSpPr>
            <p:spPr>
              <a:xfrm>
                <a:off x="265883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49" name="Rectangle 1048"/>
              <p:cNvSpPr/>
              <p:nvPr/>
            </p:nvSpPr>
            <p:spPr>
              <a:xfrm>
                <a:off x="2982553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0" name="Rectangle 1049"/>
              <p:cNvSpPr/>
              <p:nvPr/>
            </p:nvSpPr>
            <p:spPr>
              <a:xfrm>
                <a:off x="3306269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1" name="Rectangle 1050"/>
              <p:cNvSpPr/>
              <p:nvPr/>
            </p:nvSpPr>
            <p:spPr>
              <a:xfrm>
                <a:off x="3629986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2" name="Rectangle 1051"/>
              <p:cNvSpPr/>
              <p:nvPr/>
            </p:nvSpPr>
            <p:spPr>
              <a:xfrm>
                <a:off x="3953701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3" name="Rectangle 1052"/>
              <p:cNvSpPr/>
              <p:nvPr/>
            </p:nvSpPr>
            <p:spPr>
              <a:xfrm>
                <a:off x="4924851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4" name="Rectangle 1053"/>
              <p:cNvSpPr/>
              <p:nvPr/>
            </p:nvSpPr>
            <p:spPr>
              <a:xfrm>
                <a:off x="5248567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5" name="Rectangle 1054"/>
              <p:cNvSpPr/>
              <p:nvPr/>
            </p:nvSpPr>
            <p:spPr>
              <a:xfrm>
                <a:off x="557228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6" name="Rectangle 1055"/>
              <p:cNvSpPr/>
              <p:nvPr/>
            </p:nvSpPr>
            <p:spPr>
              <a:xfrm>
                <a:off x="589600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7" name="Rectangle 1056"/>
              <p:cNvSpPr/>
              <p:nvPr/>
            </p:nvSpPr>
            <p:spPr>
              <a:xfrm>
                <a:off x="6219717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>
              <a:xfrm>
                <a:off x="654343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59" name="Rectangle 1058"/>
              <p:cNvSpPr/>
              <p:nvPr/>
            </p:nvSpPr>
            <p:spPr>
              <a:xfrm>
                <a:off x="6867150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0" name="Rectangle 1059"/>
              <p:cNvSpPr/>
              <p:nvPr/>
            </p:nvSpPr>
            <p:spPr>
              <a:xfrm>
                <a:off x="7190868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1" name="Rectangle 1060"/>
              <p:cNvSpPr/>
              <p:nvPr/>
            </p:nvSpPr>
            <p:spPr>
              <a:xfrm>
                <a:off x="751458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2" name="Rectangle 1061"/>
              <p:cNvSpPr/>
              <p:nvPr/>
            </p:nvSpPr>
            <p:spPr>
              <a:xfrm>
                <a:off x="39282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3" name="Rectangle 1062"/>
              <p:cNvSpPr/>
              <p:nvPr/>
            </p:nvSpPr>
            <p:spPr>
              <a:xfrm>
                <a:off x="716543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4" name="Rectangle 1063"/>
              <p:cNvSpPr/>
              <p:nvPr/>
            </p:nvSpPr>
            <p:spPr>
              <a:xfrm>
                <a:off x="104025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5" name="Rectangle 1064"/>
              <p:cNvSpPr/>
              <p:nvPr/>
            </p:nvSpPr>
            <p:spPr>
              <a:xfrm>
                <a:off x="1363974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6" name="Rectangle 1065"/>
              <p:cNvSpPr/>
              <p:nvPr/>
            </p:nvSpPr>
            <p:spPr>
              <a:xfrm>
                <a:off x="168769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7" name="Rectangle 1066"/>
              <p:cNvSpPr/>
              <p:nvPr/>
            </p:nvSpPr>
            <p:spPr>
              <a:xfrm>
                <a:off x="201140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8" name="Rectangle 1067"/>
              <p:cNvSpPr/>
              <p:nvPr/>
            </p:nvSpPr>
            <p:spPr>
              <a:xfrm>
                <a:off x="2335122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9" name="Rectangle 1068"/>
              <p:cNvSpPr/>
              <p:nvPr/>
            </p:nvSpPr>
            <p:spPr>
              <a:xfrm>
                <a:off x="265883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0" name="Rectangle 1069"/>
              <p:cNvSpPr/>
              <p:nvPr/>
            </p:nvSpPr>
            <p:spPr>
              <a:xfrm>
                <a:off x="2982553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1" name="Rectangle 1070"/>
              <p:cNvSpPr/>
              <p:nvPr/>
            </p:nvSpPr>
            <p:spPr>
              <a:xfrm>
                <a:off x="3306269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2" name="Rectangle 1071"/>
              <p:cNvSpPr/>
              <p:nvPr/>
            </p:nvSpPr>
            <p:spPr>
              <a:xfrm>
                <a:off x="3629986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3" name="Rectangle 1072"/>
              <p:cNvSpPr/>
              <p:nvPr/>
            </p:nvSpPr>
            <p:spPr>
              <a:xfrm>
                <a:off x="3953701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4" name="Rectangle 1073"/>
              <p:cNvSpPr/>
              <p:nvPr/>
            </p:nvSpPr>
            <p:spPr>
              <a:xfrm>
                <a:off x="4924851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5" name="Rectangle 1074"/>
              <p:cNvSpPr/>
              <p:nvPr/>
            </p:nvSpPr>
            <p:spPr>
              <a:xfrm>
                <a:off x="5248567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6" name="Rectangle 1075"/>
              <p:cNvSpPr/>
              <p:nvPr/>
            </p:nvSpPr>
            <p:spPr>
              <a:xfrm>
                <a:off x="557228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7" name="Rectangle 1076"/>
              <p:cNvSpPr/>
              <p:nvPr/>
            </p:nvSpPr>
            <p:spPr>
              <a:xfrm>
                <a:off x="589600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8" name="Rectangle 1077"/>
              <p:cNvSpPr/>
              <p:nvPr/>
            </p:nvSpPr>
            <p:spPr>
              <a:xfrm>
                <a:off x="6219717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9" name="Rectangle 1078"/>
              <p:cNvSpPr/>
              <p:nvPr/>
            </p:nvSpPr>
            <p:spPr>
              <a:xfrm>
                <a:off x="654343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0" name="Rectangle 1079"/>
              <p:cNvSpPr/>
              <p:nvPr/>
            </p:nvSpPr>
            <p:spPr>
              <a:xfrm>
                <a:off x="6867150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1" name="Rectangle 1080"/>
              <p:cNvSpPr/>
              <p:nvPr/>
            </p:nvSpPr>
            <p:spPr>
              <a:xfrm>
                <a:off x="7190868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2" name="Rectangle 1081"/>
              <p:cNvSpPr/>
              <p:nvPr/>
            </p:nvSpPr>
            <p:spPr>
              <a:xfrm>
                <a:off x="751458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3" name="Rectangle 1082"/>
              <p:cNvSpPr/>
              <p:nvPr/>
            </p:nvSpPr>
            <p:spPr>
              <a:xfrm>
                <a:off x="39282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4" name="Rectangle 1083"/>
              <p:cNvSpPr/>
              <p:nvPr/>
            </p:nvSpPr>
            <p:spPr>
              <a:xfrm>
                <a:off x="716543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5" name="Rectangle 1084"/>
              <p:cNvSpPr/>
              <p:nvPr/>
            </p:nvSpPr>
            <p:spPr>
              <a:xfrm>
                <a:off x="104025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6" name="Rectangle 1085"/>
              <p:cNvSpPr/>
              <p:nvPr/>
            </p:nvSpPr>
            <p:spPr>
              <a:xfrm>
                <a:off x="1363974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7" name="Rectangle 1086"/>
              <p:cNvSpPr/>
              <p:nvPr/>
            </p:nvSpPr>
            <p:spPr>
              <a:xfrm>
                <a:off x="168769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8" name="Rectangle 1087"/>
              <p:cNvSpPr/>
              <p:nvPr/>
            </p:nvSpPr>
            <p:spPr>
              <a:xfrm>
                <a:off x="201140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9" name="Rectangle 1088"/>
              <p:cNvSpPr/>
              <p:nvPr/>
            </p:nvSpPr>
            <p:spPr>
              <a:xfrm>
                <a:off x="2335122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0" name="Rectangle 1089"/>
              <p:cNvSpPr/>
              <p:nvPr/>
            </p:nvSpPr>
            <p:spPr>
              <a:xfrm>
                <a:off x="265883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1" name="Rectangle 1090"/>
              <p:cNvSpPr/>
              <p:nvPr/>
            </p:nvSpPr>
            <p:spPr>
              <a:xfrm>
                <a:off x="2982553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2" name="Rectangle 1091"/>
              <p:cNvSpPr/>
              <p:nvPr/>
            </p:nvSpPr>
            <p:spPr>
              <a:xfrm>
                <a:off x="3306269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3" name="Rectangle 1092"/>
              <p:cNvSpPr/>
              <p:nvPr/>
            </p:nvSpPr>
            <p:spPr>
              <a:xfrm>
                <a:off x="3629986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4" name="Rectangle 1093"/>
              <p:cNvSpPr/>
              <p:nvPr/>
            </p:nvSpPr>
            <p:spPr>
              <a:xfrm>
                <a:off x="3953701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5" name="Rectangle 1094"/>
              <p:cNvSpPr/>
              <p:nvPr/>
            </p:nvSpPr>
            <p:spPr>
              <a:xfrm>
                <a:off x="4924851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6" name="Rectangle 1095"/>
              <p:cNvSpPr/>
              <p:nvPr/>
            </p:nvSpPr>
            <p:spPr>
              <a:xfrm>
                <a:off x="5248567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7" name="Rectangle 1096"/>
              <p:cNvSpPr/>
              <p:nvPr/>
            </p:nvSpPr>
            <p:spPr>
              <a:xfrm>
                <a:off x="557228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8" name="Rectangle 1097"/>
              <p:cNvSpPr/>
              <p:nvPr/>
            </p:nvSpPr>
            <p:spPr>
              <a:xfrm>
                <a:off x="589600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9" name="Rectangle 1098"/>
              <p:cNvSpPr/>
              <p:nvPr/>
            </p:nvSpPr>
            <p:spPr>
              <a:xfrm>
                <a:off x="6219717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0" name="Rectangle 1099"/>
              <p:cNvSpPr/>
              <p:nvPr/>
            </p:nvSpPr>
            <p:spPr>
              <a:xfrm>
                <a:off x="654343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1" name="Rectangle 1100"/>
              <p:cNvSpPr/>
              <p:nvPr/>
            </p:nvSpPr>
            <p:spPr>
              <a:xfrm>
                <a:off x="6867150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2" name="Rectangle 1101"/>
              <p:cNvSpPr/>
              <p:nvPr/>
            </p:nvSpPr>
            <p:spPr>
              <a:xfrm>
                <a:off x="7190868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3" name="Rectangle 1102"/>
              <p:cNvSpPr/>
              <p:nvPr/>
            </p:nvSpPr>
            <p:spPr>
              <a:xfrm>
                <a:off x="751458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4" name="Rectangle 1103"/>
              <p:cNvSpPr/>
              <p:nvPr/>
            </p:nvSpPr>
            <p:spPr>
              <a:xfrm>
                <a:off x="39282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5" name="Rectangle 1104"/>
              <p:cNvSpPr/>
              <p:nvPr/>
            </p:nvSpPr>
            <p:spPr>
              <a:xfrm>
                <a:off x="716543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6" name="Rectangle 1105"/>
              <p:cNvSpPr/>
              <p:nvPr/>
            </p:nvSpPr>
            <p:spPr>
              <a:xfrm>
                <a:off x="104025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7" name="Rectangle 1106"/>
              <p:cNvSpPr/>
              <p:nvPr/>
            </p:nvSpPr>
            <p:spPr>
              <a:xfrm>
                <a:off x="1363974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8" name="Rectangle 1107"/>
              <p:cNvSpPr/>
              <p:nvPr/>
            </p:nvSpPr>
            <p:spPr>
              <a:xfrm>
                <a:off x="168769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9" name="Rectangle 1108"/>
              <p:cNvSpPr/>
              <p:nvPr/>
            </p:nvSpPr>
            <p:spPr>
              <a:xfrm>
                <a:off x="201140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0" name="Rectangle 1109"/>
              <p:cNvSpPr/>
              <p:nvPr/>
            </p:nvSpPr>
            <p:spPr>
              <a:xfrm>
                <a:off x="2335122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1" name="Rectangle 1110"/>
              <p:cNvSpPr/>
              <p:nvPr/>
            </p:nvSpPr>
            <p:spPr>
              <a:xfrm>
                <a:off x="265883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2" name="Rectangle 1111"/>
              <p:cNvSpPr/>
              <p:nvPr/>
            </p:nvSpPr>
            <p:spPr>
              <a:xfrm>
                <a:off x="2982553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3" name="Rectangle 1112"/>
              <p:cNvSpPr/>
              <p:nvPr/>
            </p:nvSpPr>
            <p:spPr>
              <a:xfrm>
                <a:off x="3306269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4" name="Rectangle 1113"/>
              <p:cNvSpPr/>
              <p:nvPr/>
            </p:nvSpPr>
            <p:spPr>
              <a:xfrm>
                <a:off x="3629986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5" name="Rectangle 1114"/>
              <p:cNvSpPr/>
              <p:nvPr/>
            </p:nvSpPr>
            <p:spPr>
              <a:xfrm>
                <a:off x="3953701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6" name="Rectangle 1115"/>
              <p:cNvSpPr/>
              <p:nvPr/>
            </p:nvSpPr>
            <p:spPr>
              <a:xfrm>
                <a:off x="4924851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7" name="Rectangle 1116"/>
              <p:cNvSpPr/>
              <p:nvPr/>
            </p:nvSpPr>
            <p:spPr>
              <a:xfrm>
                <a:off x="5248567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8" name="Rectangle 1117"/>
              <p:cNvSpPr/>
              <p:nvPr/>
            </p:nvSpPr>
            <p:spPr>
              <a:xfrm>
                <a:off x="557228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9" name="Rectangle 1118"/>
              <p:cNvSpPr/>
              <p:nvPr/>
            </p:nvSpPr>
            <p:spPr>
              <a:xfrm>
                <a:off x="589600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0" name="Rectangle 1119"/>
              <p:cNvSpPr/>
              <p:nvPr/>
            </p:nvSpPr>
            <p:spPr>
              <a:xfrm>
                <a:off x="6219717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1" name="Rectangle 1120"/>
              <p:cNvSpPr/>
              <p:nvPr/>
            </p:nvSpPr>
            <p:spPr>
              <a:xfrm>
                <a:off x="654343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2" name="Rectangle 1121"/>
              <p:cNvSpPr/>
              <p:nvPr/>
            </p:nvSpPr>
            <p:spPr>
              <a:xfrm>
                <a:off x="6867150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>
              <a:xfrm>
                <a:off x="7190868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4" name="Rectangle 1123"/>
              <p:cNvSpPr/>
              <p:nvPr/>
            </p:nvSpPr>
            <p:spPr>
              <a:xfrm>
                <a:off x="751458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5" name="Rectangle 1124"/>
              <p:cNvSpPr/>
              <p:nvPr/>
            </p:nvSpPr>
            <p:spPr>
              <a:xfrm>
                <a:off x="39282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6" name="Rectangle 1125"/>
              <p:cNvSpPr/>
              <p:nvPr/>
            </p:nvSpPr>
            <p:spPr>
              <a:xfrm>
                <a:off x="716543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7" name="Rectangle 1126"/>
              <p:cNvSpPr/>
              <p:nvPr/>
            </p:nvSpPr>
            <p:spPr>
              <a:xfrm>
                <a:off x="104025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8" name="Rectangle 1127"/>
              <p:cNvSpPr/>
              <p:nvPr/>
            </p:nvSpPr>
            <p:spPr>
              <a:xfrm>
                <a:off x="1363974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9" name="Rectangle 1128"/>
              <p:cNvSpPr/>
              <p:nvPr/>
            </p:nvSpPr>
            <p:spPr>
              <a:xfrm>
                <a:off x="168769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0" name="Rectangle 1129"/>
              <p:cNvSpPr/>
              <p:nvPr/>
            </p:nvSpPr>
            <p:spPr>
              <a:xfrm>
                <a:off x="201140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1" name="Rectangle 1130"/>
              <p:cNvSpPr/>
              <p:nvPr/>
            </p:nvSpPr>
            <p:spPr>
              <a:xfrm>
                <a:off x="2335122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2" name="Rectangle 1131"/>
              <p:cNvSpPr/>
              <p:nvPr/>
            </p:nvSpPr>
            <p:spPr>
              <a:xfrm>
                <a:off x="265883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3" name="Rectangle 1132"/>
              <p:cNvSpPr/>
              <p:nvPr/>
            </p:nvSpPr>
            <p:spPr>
              <a:xfrm>
                <a:off x="2982553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4" name="Rectangle 1133"/>
              <p:cNvSpPr/>
              <p:nvPr/>
            </p:nvSpPr>
            <p:spPr>
              <a:xfrm>
                <a:off x="3306269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5" name="Rectangle 1134"/>
              <p:cNvSpPr/>
              <p:nvPr/>
            </p:nvSpPr>
            <p:spPr>
              <a:xfrm>
                <a:off x="3629986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6" name="Rectangle 1135"/>
              <p:cNvSpPr/>
              <p:nvPr/>
            </p:nvSpPr>
            <p:spPr>
              <a:xfrm>
                <a:off x="3953701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7" name="Rectangle 1136"/>
              <p:cNvSpPr/>
              <p:nvPr/>
            </p:nvSpPr>
            <p:spPr>
              <a:xfrm>
                <a:off x="4924851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8" name="Rectangle 1137"/>
              <p:cNvSpPr/>
              <p:nvPr/>
            </p:nvSpPr>
            <p:spPr>
              <a:xfrm>
                <a:off x="5248567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9" name="Rectangle 1138"/>
              <p:cNvSpPr/>
              <p:nvPr/>
            </p:nvSpPr>
            <p:spPr>
              <a:xfrm>
                <a:off x="557228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0" name="Rectangle 1139"/>
              <p:cNvSpPr/>
              <p:nvPr/>
            </p:nvSpPr>
            <p:spPr>
              <a:xfrm>
                <a:off x="589600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1" name="Rectangle 1140"/>
              <p:cNvSpPr/>
              <p:nvPr/>
            </p:nvSpPr>
            <p:spPr>
              <a:xfrm>
                <a:off x="6219717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2" name="Rectangle 1141"/>
              <p:cNvSpPr/>
              <p:nvPr/>
            </p:nvSpPr>
            <p:spPr>
              <a:xfrm>
                <a:off x="654343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3" name="Rectangle 1142"/>
              <p:cNvSpPr/>
              <p:nvPr/>
            </p:nvSpPr>
            <p:spPr>
              <a:xfrm>
                <a:off x="6867150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4" name="Rectangle 1143"/>
              <p:cNvSpPr/>
              <p:nvPr/>
            </p:nvSpPr>
            <p:spPr>
              <a:xfrm>
                <a:off x="7190868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5" name="Rectangle 1144"/>
              <p:cNvSpPr/>
              <p:nvPr/>
            </p:nvSpPr>
            <p:spPr>
              <a:xfrm>
                <a:off x="751458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6" name="Rectangle 1145"/>
              <p:cNvSpPr/>
              <p:nvPr/>
            </p:nvSpPr>
            <p:spPr>
              <a:xfrm>
                <a:off x="39317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7" name="Rectangle 1146"/>
              <p:cNvSpPr/>
              <p:nvPr/>
            </p:nvSpPr>
            <p:spPr>
              <a:xfrm>
                <a:off x="716889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8" name="Rectangle 1147"/>
              <p:cNvSpPr/>
              <p:nvPr/>
            </p:nvSpPr>
            <p:spPr>
              <a:xfrm>
                <a:off x="104060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9" name="Rectangle 1148"/>
              <p:cNvSpPr/>
              <p:nvPr/>
            </p:nvSpPr>
            <p:spPr>
              <a:xfrm>
                <a:off x="1364320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0" name="Rectangle 1149"/>
              <p:cNvSpPr/>
              <p:nvPr/>
            </p:nvSpPr>
            <p:spPr>
              <a:xfrm>
                <a:off x="1688036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1" name="Rectangle 1150"/>
              <p:cNvSpPr/>
              <p:nvPr/>
            </p:nvSpPr>
            <p:spPr>
              <a:xfrm>
                <a:off x="201175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2" name="Rectangle 1151"/>
              <p:cNvSpPr/>
              <p:nvPr/>
            </p:nvSpPr>
            <p:spPr>
              <a:xfrm>
                <a:off x="233546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3" name="Rectangle 1152"/>
              <p:cNvSpPr/>
              <p:nvPr/>
            </p:nvSpPr>
            <p:spPr>
              <a:xfrm>
                <a:off x="265918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>
              <a:xfrm>
                <a:off x="2982899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5" name="Rectangle 1154"/>
              <p:cNvSpPr/>
              <p:nvPr/>
            </p:nvSpPr>
            <p:spPr>
              <a:xfrm>
                <a:off x="3306615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6" name="Rectangle 1155"/>
              <p:cNvSpPr/>
              <p:nvPr/>
            </p:nvSpPr>
            <p:spPr>
              <a:xfrm>
                <a:off x="3630332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7" name="Rectangle 1156"/>
              <p:cNvSpPr/>
              <p:nvPr/>
            </p:nvSpPr>
            <p:spPr>
              <a:xfrm>
                <a:off x="3954047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8" name="Rectangle 1157"/>
              <p:cNvSpPr/>
              <p:nvPr/>
            </p:nvSpPr>
            <p:spPr>
              <a:xfrm>
                <a:off x="492519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9" name="Rectangle 1158"/>
              <p:cNvSpPr/>
              <p:nvPr/>
            </p:nvSpPr>
            <p:spPr>
              <a:xfrm>
                <a:off x="5248913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0" name="Rectangle 1159"/>
              <p:cNvSpPr/>
              <p:nvPr/>
            </p:nvSpPr>
            <p:spPr>
              <a:xfrm>
                <a:off x="557263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1" name="Rectangle 1160"/>
              <p:cNvSpPr/>
              <p:nvPr/>
            </p:nvSpPr>
            <p:spPr>
              <a:xfrm>
                <a:off x="5896347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2" name="Rectangle 1161"/>
              <p:cNvSpPr/>
              <p:nvPr/>
            </p:nvSpPr>
            <p:spPr>
              <a:xfrm>
                <a:off x="6220063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>
              <a:xfrm>
                <a:off x="654378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4" name="Rectangle 1163"/>
              <p:cNvSpPr/>
              <p:nvPr/>
            </p:nvSpPr>
            <p:spPr>
              <a:xfrm>
                <a:off x="6867496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5" name="Rectangle 1164"/>
              <p:cNvSpPr/>
              <p:nvPr/>
            </p:nvSpPr>
            <p:spPr>
              <a:xfrm>
                <a:off x="7191214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6" name="Rectangle 1165"/>
              <p:cNvSpPr/>
              <p:nvPr/>
            </p:nvSpPr>
            <p:spPr>
              <a:xfrm>
                <a:off x="751493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7" name="Rectangle 1166"/>
              <p:cNvSpPr/>
              <p:nvPr/>
            </p:nvSpPr>
            <p:spPr>
              <a:xfrm>
                <a:off x="39317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8" name="Rectangle 1167"/>
              <p:cNvSpPr/>
              <p:nvPr/>
            </p:nvSpPr>
            <p:spPr>
              <a:xfrm>
                <a:off x="716889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9" name="Rectangle 1168"/>
              <p:cNvSpPr/>
              <p:nvPr/>
            </p:nvSpPr>
            <p:spPr>
              <a:xfrm>
                <a:off x="104060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0" name="Rectangle 1169"/>
              <p:cNvSpPr/>
              <p:nvPr/>
            </p:nvSpPr>
            <p:spPr>
              <a:xfrm>
                <a:off x="1364320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1" name="Rectangle 1170"/>
              <p:cNvSpPr/>
              <p:nvPr/>
            </p:nvSpPr>
            <p:spPr>
              <a:xfrm>
                <a:off x="1688036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>
              <a:xfrm>
                <a:off x="201175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3" name="Rectangle 1172"/>
              <p:cNvSpPr/>
              <p:nvPr/>
            </p:nvSpPr>
            <p:spPr>
              <a:xfrm>
                <a:off x="233546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4" name="Rectangle 1173"/>
              <p:cNvSpPr/>
              <p:nvPr/>
            </p:nvSpPr>
            <p:spPr>
              <a:xfrm>
                <a:off x="265918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5" name="Rectangle 1174"/>
              <p:cNvSpPr/>
              <p:nvPr/>
            </p:nvSpPr>
            <p:spPr>
              <a:xfrm>
                <a:off x="2982899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6" name="Rectangle 1175"/>
              <p:cNvSpPr/>
              <p:nvPr/>
            </p:nvSpPr>
            <p:spPr>
              <a:xfrm>
                <a:off x="3306615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7" name="Rectangle 1176"/>
              <p:cNvSpPr/>
              <p:nvPr/>
            </p:nvSpPr>
            <p:spPr>
              <a:xfrm>
                <a:off x="3630332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8" name="Rectangle 1177"/>
              <p:cNvSpPr/>
              <p:nvPr/>
            </p:nvSpPr>
            <p:spPr>
              <a:xfrm>
                <a:off x="3954047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79" name="Rectangle 1178"/>
              <p:cNvSpPr/>
              <p:nvPr/>
            </p:nvSpPr>
            <p:spPr>
              <a:xfrm>
                <a:off x="492519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0" name="Rectangle 1179"/>
              <p:cNvSpPr/>
              <p:nvPr/>
            </p:nvSpPr>
            <p:spPr>
              <a:xfrm>
                <a:off x="5248913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>
              <a:xfrm>
                <a:off x="557263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2" name="Rectangle 1181"/>
              <p:cNvSpPr/>
              <p:nvPr/>
            </p:nvSpPr>
            <p:spPr>
              <a:xfrm>
                <a:off x="5896347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3" name="Rectangle 1182"/>
              <p:cNvSpPr/>
              <p:nvPr/>
            </p:nvSpPr>
            <p:spPr>
              <a:xfrm>
                <a:off x="6220063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4" name="Rectangle 1183"/>
              <p:cNvSpPr/>
              <p:nvPr/>
            </p:nvSpPr>
            <p:spPr>
              <a:xfrm>
                <a:off x="654378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5" name="Rectangle 1184"/>
              <p:cNvSpPr/>
              <p:nvPr/>
            </p:nvSpPr>
            <p:spPr>
              <a:xfrm>
                <a:off x="6867496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>
              <a:xfrm>
                <a:off x="7191214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7" name="Rectangle 1186"/>
              <p:cNvSpPr/>
              <p:nvPr/>
            </p:nvSpPr>
            <p:spPr>
              <a:xfrm>
                <a:off x="751493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8" name="Rectangle 1187"/>
              <p:cNvSpPr/>
              <p:nvPr/>
            </p:nvSpPr>
            <p:spPr>
              <a:xfrm>
                <a:off x="39317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9" name="Rectangle 1188"/>
              <p:cNvSpPr/>
              <p:nvPr/>
            </p:nvSpPr>
            <p:spPr>
              <a:xfrm>
                <a:off x="716889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>
              <a:xfrm>
                <a:off x="104060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1" name="Rectangle 1190"/>
              <p:cNvSpPr/>
              <p:nvPr/>
            </p:nvSpPr>
            <p:spPr>
              <a:xfrm>
                <a:off x="1364320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2" name="Rectangle 1191"/>
              <p:cNvSpPr/>
              <p:nvPr/>
            </p:nvSpPr>
            <p:spPr>
              <a:xfrm>
                <a:off x="1688036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3" name="Rectangle 1192"/>
              <p:cNvSpPr/>
              <p:nvPr/>
            </p:nvSpPr>
            <p:spPr>
              <a:xfrm>
                <a:off x="201175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4" name="Rectangle 1193"/>
              <p:cNvSpPr/>
              <p:nvPr/>
            </p:nvSpPr>
            <p:spPr>
              <a:xfrm>
                <a:off x="233546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>
              <a:xfrm>
                <a:off x="265918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6" name="Rectangle 1195"/>
              <p:cNvSpPr/>
              <p:nvPr/>
            </p:nvSpPr>
            <p:spPr>
              <a:xfrm>
                <a:off x="2982899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7" name="Rectangle 1196"/>
              <p:cNvSpPr/>
              <p:nvPr/>
            </p:nvSpPr>
            <p:spPr>
              <a:xfrm>
                <a:off x="3306615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8" name="Rectangle 1197"/>
              <p:cNvSpPr/>
              <p:nvPr/>
            </p:nvSpPr>
            <p:spPr>
              <a:xfrm>
                <a:off x="3630332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>
              <a:xfrm>
                <a:off x="3954047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0" name="Rectangle 1199"/>
              <p:cNvSpPr/>
              <p:nvPr/>
            </p:nvSpPr>
            <p:spPr>
              <a:xfrm>
                <a:off x="492519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1" name="Rectangle 1200"/>
              <p:cNvSpPr/>
              <p:nvPr/>
            </p:nvSpPr>
            <p:spPr>
              <a:xfrm>
                <a:off x="5248913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2" name="Rectangle 1201"/>
              <p:cNvSpPr/>
              <p:nvPr/>
            </p:nvSpPr>
            <p:spPr>
              <a:xfrm>
                <a:off x="557263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3" name="Rectangle 1202"/>
              <p:cNvSpPr/>
              <p:nvPr/>
            </p:nvSpPr>
            <p:spPr>
              <a:xfrm>
                <a:off x="5896347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4" name="Rectangle 1203"/>
              <p:cNvSpPr/>
              <p:nvPr/>
            </p:nvSpPr>
            <p:spPr>
              <a:xfrm>
                <a:off x="6220063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5" name="Rectangle 1204"/>
              <p:cNvSpPr/>
              <p:nvPr/>
            </p:nvSpPr>
            <p:spPr>
              <a:xfrm>
                <a:off x="654378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6" name="Rectangle 1205"/>
              <p:cNvSpPr/>
              <p:nvPr/>
            </p:nvSpPr>
            <p:spPr>
              <a:xfrm>
                <a:off x="6867496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7" name="Rectangle 1206"/>
              <p:cNvSpPr/>
              <p:nvPr/>
            </p:nvSpPr>
            <p:spPr>
              <a:xfrm>
                <a:off x="7191214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>
              <a:xfrm>
                <a:off x="751493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9" name="Rectangle 1208"/>
              <p:cNvSpPr>
                <a:spLocks noChangeAspect="1"/>
              </p:cNvSpPr>
              <p:nvPr/>
            </p:nvSpPr>
            <p:spPr>
              <a:xfrm>
                <a:off x="39282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0" name="Rectangle 1209"/>
              <p:cNvSpPr/>
              <p:nvPr/>
            </p:nvSpPr>
            <p:spPr>
              <a:xfrm>
                <a:off x="716543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1" name="Rectangle 1210"/>
              <p:cNvSpPr/>
              <p:nvPr/>
            </p:nvSpPr>
            <p:spPr>
              <a:xfrm>
                <a:off x="104025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2" name="Rectangle 1211"/>
              <p:cNvSpPr/>
              <p:nvPr/>
            </p:nvSpPr>
            <p:spPr>
              <a:xfrm>
                <a:off x="1363974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3" name="Rectangle 1212"/>
              <p:cNvSpPr/>
              <p:nvPr/>
            </p:nvSpPr>
            <p:spPr>
              <a:xfrm>
                <a:off x="168769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4" name="Rectangle 1213"/>
              <p:cNvSpPr/>
              <p:nvPr/>
            </p:nvSpPr>
            <p:spPr>
              <a:xfrm>
                <a:off x="201140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5" name="Rectangle 1214"/>
              <p:cNvSpPr/>
              <p:nvPr/>
            </p:nvSpPr>
            <p:spPr>
              <a:xfrm>
                <a:off x="2335122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6" name="Rectangle 1215"/>
              <p:cNvSpPr/>
              <p:nvPr/>
            </p:nvSpPr>
            <p:spPr>
              <a:xfrm>
                <a:off x="265883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7" name="Rectangle 1216"/>
              <p:cNvSpPr/>
              <p:nvPr/>
            </p:nvSpPr>
            <p:spPr>
              <a:xfrm>
                <a:off x="2982553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8" name="Rectangle 1217"/>
              <p:cNvSpPr/>
              <p:nvPr/>
            </p:nvSpPr>
            <p:spPr>
              <a:xfrm>
                <a:off x="3306269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9" name="Rectangle 1218"/>
              <p:cNvSpPr/>
              <p:nvPr/>
            </p:nvSpPr>
            <p:spPr>
              <a:xfrm>
                <a:off x="3629986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0" name="Rectangle 1219"/>
              <p:cNvSpPr/>
              <p:nvPr/>
            </p:nvSpPr>
            <p:spPr>
              <a:xfrm>
                <a:off x="3953701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1" name="Rectangle 1220"/>
              <p:cNvSpPr/>
              <p:nvPr/>
            </p:nvSpPr>
            <p:spPr>
              <a:xfrm>
                <a:off x="4924851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2" name="Rectangle 1221"/>
              <p:cNvSpPr/>
              <p:nvPr/>
            </p:nvSpPr>
            <p:spPr>
              <a:xfrm>
                <a:off x="5248567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3" name="Rectangle 1222"/>
              <p:cNvSpPr/>
              <p:nvPr/>
            </p:nvSpPr>
            <p:spPr>
              <a:xfrm>
                <a:off x="557228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4" name="Rectangle 1223"/>
              <p:cNvSpPr/>
              <p:nvPr/>
            </p:nvSpPr>
            <p:spPr>
              <a:xfrm>
                <a:off x="589600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5" name="Rectangle 1224"/>
              <p:cNvSpPr/>
              <p:nvPr/>
            </p:nvSpPr>
            <p:spPr>
              <a:xfrm>
                <a:off x="6219717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6" name="Rectangle 1225"/>
              <p:cNvSpPr/>
              <p:nvPr/>
            </p:nvSpPr>
            <p:spPr>
              <a:xfrm>
                <a:off x="654343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7" name="Rectangle 1226"/>
              <p:cNvSpPr/>
              <p:nvPr/>
            </p:nvSpPr>
            <p:spPr>
              <a:xfrm>
                <a:off x="6867150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8" name="Rectangle 1227"/>
              <p:cNvSpPr/>
              <p:nvPr/>
            </p:nvSpPr>
            <p:spPr>
              <a:xfrm>
                <a:off x="7190868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9" name="Rectangle 1228"/>
              <p:cNvSpPr/>
              <p:nvPr/>
            </p:nvSpPr>
            <p:spPr>
              <a:xfrm>
                <a:off x="751458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0" name="Rectangle 1229"/>
              <p:cNvSpPr/>
              <p:nvPr/>
            </p:nvSpPr>
            <p:spPr>
              <a:xfrm>
                <a:off x="4277765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1" name="Rectangle 1230"/>
              <p:cNvSpPr/>
              <p:nvPr/>
            </p:nvSpPr>
            <p:spPr>
              <a:xfrm>
                <a:off x="4277419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2" name="Rectangle 1231"/>
              <p:cNvSpPr/>
              <p:nvPr/>
            </p:nvSpPr>
            <p:spPr>
              <a:xfrm>
                <a:off x="4277419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3" name="Rectangle 1232"/>
              <p:cNvSpPr/>
              <p:nvPr/>
            </p:nvSpPr>
            <p:spPr>
              <a:xfrm>
                <a:off x="4277419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4" name="Rectangle 1233"/>
              <p:cNvSpPr/>
              <p:nvPr/>
            </p:nvSpPr>
            <p:spPr>
              <a:xfrm>
                <a:off x="4277419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5" name="Rectangle 1234"/>
              <p:cNvSpPr/>
              <p:nvPr/>
            </p:nvSpPr>
            <p:spPr>
              <a:xfrm>
                <a:off x="4277419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6" name="Rectangle 1235"/>
              <p:cNvSpPr/>
              <p:nvPr/>
            </p:nvSpPr>
            <p:spPr>
              <a:xfrm>
                <a:off x="4277419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7" name="Rectangle 1236"/>
              <p:cNvSpPr/>
              <p:nvPr/>
            </p:nvSpPr>
            <p:spPr>
              <a:xfrm>
                <a:off x="4277419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8" name="Rectangle 1237"/>
              <p:cNvSpPr/>
              <p:nvPr/>
            </p:nvSpPr>
            <p:spPr>
              <a:xfrm>
                <a:off x="4277419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9" name="Rectangle 1238"/>
              <p:cNvSpPr/>
              <p:nvPr/>
            </p:nvSpPr>
            <p:spPr>
              <a:xfrm>
                <a:off x="4277765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0" name="Rectangle 1239"/>
              <p:cNvSpPr/>
              <p:nvPr/>
            </p:nvSpPr>
            <p:spPr>
              <a:xfrm>
                <a:off x="4277765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1" name="Rectangle 1240"/>
              <p:cNvSpPr/>
              <p:nvPr/>
            </p:nvSpPr>
            <p:spPr>
              <a:xfrm>
                <a:off x="4277765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2" name="Rectangle 1241"/>
              <p:cNvSpPr/>
              <p:nvPr/>
            </p:nvSpPr>
            <p:spPr>
              <a:xfrm>
                <a:off x="4277419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3" name="Rectangle 1242"/>
              <p:cNvSpPr/>
              <p:nvPr/>
            </p:nvSpPr>
            <p:spPr>
              <a:xfrm>
                <a:off x="4601480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4" name="Rectangle 1243"/>
              <p:cNvSpPr/>
              <p:nvPr/>
            </p:nvSpPr>
            <p:spPr>
              <a:xfrm>
                <a:off x="4601134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5" name="Rectangle 1244"/>
              <p:cNvSpPr/>
              <p:nvPr/>
            </p:nvSpPr>
            <p:spPr>
              <a:xfrm>
                <a:off x="4601134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6" name="Rectangle 1245"/>
              <p:cNvSpPr/>
              <p:nvPr/>
            </p:nvSpPr>
            <p:spPr>
              <a:xfrm>
                <a:off x="4601134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7" name="Rectangle 1246"/>
              <p:cNvSpPr/>
              <p:nvPr/>
            </p:nvSpPr>
            <p:spPr>
              <a:xfrm>
                <a:off x="4601134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8" name="Rectangle 1247"/>
              <p:cNvSpPr/>
              <p:nvPr/>
            </p:nvSpPr>
            <p:spPr>
              <a:xfrm>
                <a:off x="4601134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9" name="Rectangle 1248"/>
              <p:cNvSpPr/>
              <p:nvPr/>
            </p:nvSpPr>
            <p:spPr>
              <a:xfrm>
                <a:off x="4601134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0" name="Rectangle 1249"/>
              <p:cNvSpPr/>
              <p:nvPr/>
            </p:nvSpPr>
            <p:spPr>
              <a:xfrm>
                <a:off x="4601134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1" name="Rectangle 1250"/>
              <p:cNvSpPr/>
              <p:nvPr/>
            </p:nvSpPr>
            <p:spPr>
              <a:xfrm>
                <a:off x="4601134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2" name="Rectangle 1251"/>
              <p:cNvSpPr/>
              <p:nvPr/>
            </p:nvSpPr>
            <p:spPr>
              <a:xfrm>
                <a:off x="4601480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3" name="Rectangle 1252"/>
              <p:cNvSpPr/>
              <p:nvPr/>
            </p:nvSpPr>
            <p:spPr>
              <a:xfrm>
                <a:off x="4601480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4" name="Rectangle 1253"/>
              <p:cNvSpPr/>
              <p:nvPr/>
            </p:nvSpPr>
            <p:spPr>
              <a:xfrm>
                <a:off x="4601480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5" name="Rectangle 1254"/>
              <p:cNvSpPr/>
              <p:nvPr/>
            </p:nvSpPr>
            <p:spPr>
              <a:xfrm>
                <a:off x="4601134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6" name="Rectangle 1255"/>
              <p:cNvSpPr/>
              <p:nvPr/>
            </p:nvSpPr>
            <p:spPr>
              <a:xfrm>
                <a:off x="783864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7" name="Rectangle 1256"/>
              <p:cNvSpPr/>
              <p:nvPr/>
            </p:nvSpPr>
            <p:spPr>
              <a:xfrm>
                <a:off x="783829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8" name="Rectangle 1257"/>
              <p:cNvSpPr/>
              <p:nvPr/>
            </p:nvSpPr>
            <p:spPr>
              <a:xfrm>
                <a:off x="783829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9" name="Rectangle 1258"/>
              <p:cNvSpPr/>
              <p:nvPr/>
            </p:nvSpPr>
            <p:spPr>
              <a:xfrm>
                <a:off x="783829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0" name="Rectangle 1259"/>
              <p:cNvSpPr/>
              <p:nvPr/>
            </p:nvSpPr>
            <p:spPr>
              <a:xfrm>
                <a:off x="783829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1" name="Rectangle 1260"/>
              <p:cNvSpPr/>
              <p:nvPr/>
            </p:nvSpPr>
            <p:spPr>
              <a:xfrm>
                <a:off x="783829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2" name="Rectangle 1261"/>
              <p:cNvSpPr/>
              <p:nvPr/>
            </p:nvSpPr>
            <p:spPr>
              <a:xfrm>
                <a:off x="783829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3" name="Rectangle 1262"/>
              <p:cNvSpPr/>
              <p:nvPr/>
            </p:nvSpPr>
            <p:spPr>
              <a:xfrm>
                <a:off x="783829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4" name="Rectangle 1263"/>
              <p:cNvSpPr/>
              <p:nvPr/>
            </p:nvSpPr>
            <p:spPr>
              <a:xfrm>
                <a:off x="783829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>
              <a:xfrm>
                <a:off x="783864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6" name="Rectangle 1265"/>
              <p:cNvSpPr/>
              <p:nvPr/>
            </p:nvSpPr>
            <p:spPr>
              <a:xfrm>
                <a:off x="783864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7" name="Rectangle 1266"/>
              <p:cNvSpPr/>
              <p:nvPr/>
            </p:nvSpPr>
            <p:spPr>
              <a:xfrm>
                <a:off x="783864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8" name="Rectangle 1267"/>
              <p:cNvSpPr/>
              <p:nvPr/>
            </p:nvSpPr>
            <p:spPr>
              <a:xfrm>
                <a:off x="783829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9" name="Rectangle 1268"/>
              <p:cNvSpPr/>
              <p:nvPr/>
            </p:nvSpPr>
            <p:spPr>
              <a:xfrm>
                <a:off x="8162381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0" name="Rectangle 1269"/>
              <p:cNvSpPr/>
              <p:nvPr/>
            </p:nvSpPr>
            <p:spPr>
              <a:xfrm>
                <a:off x="8162035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1" name="Rectangle 1270"/>
              <p:cNvSpPr/>
              <p:nvPr/>
            </p:nvSpPr>
            <p:spPr>
              <a:xfrm>
                <a:off x="8162035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2" name="Rectangle 1271"/>
              <p:cNvSpPr/>
              <p:nvPr/>
            </p:nvSpPr>
            <p:spPr>
              <a:xfrm>
                <a:off x="8162035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3" name="Rectangle 1272"/>
              <p:cNvSpPr/>
              <p:nvPr/>
            </p:nvSpPr>
            <p:spPr>
              <a:xfrm>
                <a:off x="8162035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>
              <a:xfrm>
                <a:off x="8162035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5" name="Rectangle 1274"/>
              <p:cNvSpPr/>
              <p:nvPr/>
            </p:nvSpPr>
            <p:spPr>
              <a:xfrm>
                <a:off x="8162035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6" name="Rectangle 1275"/>
              <p:cNvSpPr/>
              <p:nvPr/>
            </p:nvSpPr>
            <p:spPr>
              <a:xfrm>
                <a:off x="8162035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7" name="Rectangle 1276"/>
              <p:cNvSpPr/>
              <p:nvPr/>
            </p:nvSpPr>
            <p:spPr>
              <a:xfrm>
                <a:off x="8162035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8" name="Rectangle 1277"/>
              <p:cNvSpPr/>
              <p:nvPr/>
            </p:nvSpPr>
            <p:spPr>
              <a:xfrm>
                <a:off x="8162381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9" name="Rectangle 1278"/>
              <p:cNvSpPr/>
              <p:nvPr/>
            </p:nvSpPr>
            <p:spPr>
              <a:xfrm>
                <a:off x="8162381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0" name="Rectangle 1279"/>
              <p:cNvSpPr/>
              <p:nvPr/>
            </p:nvSpPr>
            <p:spPr>
              <a:xfrm>
                <a:off x="8162381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1" name="Rectangle 1280"/>
              <p:cNvSpPr/>
              <p:nvPr/>
            </p:nvSpPr>
            <p:spPr>
              <a:xfrm>
                <a:off x="8162035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2" name="Rectangle 1281"/>
              <p:cNvSpPr/>
              <p:nvPr/>
            </p:nvSpPr>
            <p:spPr>
              <a:xfrm>
                <a:off x="8486468" y="540191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>
              <a:xfrm>
                <a:off x="8486122" y="4984703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4" name="Rectangle 1283"/>
              <p:cNvSpPr/>
              <p:nvPr/>
            </p:nvSpPr>
            <p:spPr>
              <a:xfrm>
                <a:off x="8486122" y="456748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5" name="Rectangle 1284"/>
              <p:cNvSpPr/>
              <p:nvPr/>
            </p:nvSpPr>
            <p:spPr>
              <a:xfrm>
                <a:off x="8486122" y="415027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6" name="Rectangle 1285"/>
              <p:cNvSpPr/>
              <p:nvPr/>
            </p:nvSpPr>
            <p:spPr>
              <a:xfrm>
                <a:off x="8486122" y="373306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7" name="Rectangle 1286"/>
              <p:cNvSpPr/>
              <p:nvPr/>
            </p:nvSpPr>
            <p:spPr>
              <a:xfrm>
                <a:off x="8486122" y="3315846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8" name="Rectangle 1287"/>
              <p:cNvSpPr/>
              <p:nvPr/>
            </p:nvSpPr>
            <p:spPr>
              <a:xfrm>
                <a:off x="8486122" y="289863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9" name="Rectangle 1288"/>
              <p:cNvSpPr/>
              <p:nvPr/>
            </p:nvSpPr>
            <p:spPr>
              <a:xfrm>
                <a:off x="8486122" y="2481418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0" name="Rectangle 1289"/>
              <p:cNvSpPr/>
              <p:nvPr/>
            </p:nvSpPr>
            <p:spPr>
              <a:xfrm>
                <a:off x="8486122" y="2064205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1" name="Rectangle 1290"/>
              <p:cNvSpPr/>
              <p:nvPr/>
            </p:nvSpPr>
            <p:spPr>
              <a:xfrm>
                <a:off x="8486468" y="1646991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>
              <a:xfrm>
                <a:off x="8486468" y="1229777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3" name="Rectangle 1292"/>
              <p:cNvSpPr/>
              <p:nvPr/>
            </p:nvSpPr>
            <p:spPr>
              <a:xfrm>
                <a:off x="8486468" y="812564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4" name="Rectangle 1293"/>
              <p:cNvSpPr/>
              <p:nvPr/>
            </p:nvSpPr>
            <p:spPr>
              <a:xfrm>
                <a:off x="8486122" y="395350"/>
                <a:ext cx="278120" cy="368941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22" name="Group 821"/>
            <p:cNvGrpSpPr/>
            <p:nvPr/>
          </p:nvGrpSpPr>
          <p:grpSpPr>
            <a:xfrm>
              <a:off x="8810185" y="395350"/>
              <a:ext cx="3191909" cy="5792725"/>
              <a:chOff x="8486122" y="395350"/>
              <a:chExt cx="3191909" cy="5792725"/>
            </a:xfrm>
            <a:grpFill/>
          </p:grpSpPr>
          <p:sp>
            <p:nvSpPr>
              <p:cNvPr id="823" name="Rectangle 822"/>
              <p:cNvSpPr/>
              <p:nvPr/>
            </p:nvSpPr>
            <p:spPr>
              <a:xfrm>
                <a:off x="8486468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8" name="Rectangle 827"/>
              <p:cNvSpPr/>
              <p:nvPr/>
            </p:nvSpPr>
            <p:spPr>
              <a:xfrm>
                <a:off x="8810185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29" name="Rectangle 828"/>
              <p:cNvSpPr/>
              <p:nvPr/>
            </p:nvSpPr>
            <p:spPr>
              <a:xfrm>
                <a:off x="9133900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>
              <a:xfrm>
                <a:off x="9457616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1" name="Rectangle 830"/>
              <p:cNvSpPr/>
              <p:nvPr/>
            </p:nvSpPr>
            <p:spPr>
              <a:xfrm>
                <a:off x="9781332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>
              <a:xfrm>
                <a:off x="10105048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3" name="Rectangle 832"/>
              <p:cNvSpPr/>
              <p:nvPr/>
            </p:nvSpPr>
            <p:spPr>
              <a:xfrm>
                <a:off x="10428764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4" name="Rectangle 833"/>
              <p:cNvSpPr/>
              <p:nvPr/>
            </p:nvSpPr>
            <p:spPr>
              <a:xfrm>
                <a:off x="10752480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5" name="Rectangle 834"/>
              <p:cNvSpPr/>
              <p:nvPr/>
            </p:nvSpPr>
            <p:spPr>
              <a:xfrm>
                <a:off x="11076195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6" name="Rectangle 835"/>
              <p:cNvSpPr/>
              <p:nvPr/>
            </p:nvSpPr>
            <p:spPr>
              <a:xfrm>
                <a:off x="11399911" y="5790499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7" name="Rectangle 836"/>
              <p:cNvSpPr/>
              <p:nvPr/>
            </p:nvSpPr>
            <p:spPr>
              <a:xfrm>
                <a:off x="8486122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8" name="Rectangle 837"/>
              <p:cNvSpPr/>
              <p:nvPr/>
            </p:nvSpPr>
            <p:spPr>
              <a:xfrm>
                <a:off x="8809839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9" name="Rectangle 838"/>
              <p:cNvSpPr/>
              <p:nvPr/>
            </p:nvSpPr>
            <p:spPr>
              <a:xfrm>
                <a:off x="9133554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0" name="Rectangle 839"/>
              <p:cNvSpPr/>
              <p:nvPr/>
            </p:nvSpPr>
            <p:spPr>
              <a:xfrm>
                <a:off x="9457270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>
              <a:xfrm>
                <a:off x="9780986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2" name="Rectangle 841"/>
              <p:cNvSpPr/>
              <p:nvPr/>
            </p:nvSpPr>
            <p:spPr>
              <a:xfrm>
                <a:off x="10104702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3" name="Rectangle 842"/>
              <p:cNvSpPr/>
              <p:nvPr/>
            </p:nvSpPr>
            <p:spPr>
              <a:xfrm>
                <a:off x="10428418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4" name="Rectangle 843"/>
              <p:cNvSpPr/>
              <p:nvPr/>
            </p:nvSpPr>
            <p:spPr>
              <a:xfrm>
                <a:off x="10752134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5" name="Rectangle 844"/>
              <p:cNvSpPr/>
              <p:nvPr/>
            </p:nvSpPr>
            <p:spPr>
              <a:xfrm>
                <a:off x="11075849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6" name="Rectangle 845"/>
              <p:cNvSpPr/>
              <p:nvPr/>
            </p:nvSpPr>
            <p:spPr>
              <a:xfrm>
                <a:off x="11399565" y="5340905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7" name="Rectangle 846"/>
              <p:cNvSpPr/>
              <p:nvPr/>
            </p:nvSpPr>
            <p:spPr>
              <a:xfrm>
                <a:off x="8486122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8" name="Rectangle 847"/>
              <p:cNvSpPr/>
              <p:nvPr/>
            </p:nvSpPr>
            <p:spPr>
              <a:xfrm>
                <a:off x="8809839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9" name="Rectangle 848"/>
              <p:cNvSpPr/>
              <p:nvPr/>
            </p:nvSpPr>
            <p:spPr>
              <a:xfrm>
                <a:off x="9133554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>
              <a:xfrm>
                <a:off x="9457270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1" name="Rectangle 850"/>
              <p:cNvSpPr/>
              <p:nvPr/>
            </p:nvSpPr>
            <p:spPr>
              <a:xfrm>
                <a:off x="9780986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10104702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3" name="Rectangle 852"/>
              <p:cNvSpPr/>
              <p:nvPr/>
            </p:nvSpPr>
            <p:spPr>
              <a:xfrm>
                <a:off x="10428418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4" name="Rectangle 853"/>
              <p:cNvSpPr/>
              <p:nvPr/>
            </p:nvSpPr>
            <p:spPr>
              <a:xfrm>
                <a:off x="10752134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5" name="Rectangle 854"/>
              <p:cNvSpPr/>
              <p:nvPr/>
            </p:nvSpPr>
            <p:spPr>
              <a:xfrm>
                <a:off x="11075849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6" name="Rectangle 855"/>
              <p:cNvSpPr/>
              <p:nvPr/>
            </p:nvSpPr>
            <p:spPr>
              <a:xfrm>
                <a:off x="11399565" y="489130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7" name="Rectangle 856"/>
              <p:cNvSpPr/>
              <p:nvPr/>
            </p:nvSpPr>
            <p:spPr>
              <a:xfrm>
                <a:off x="8486122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8" name="Rectangle 857"/>
              <p:cNvSpPr/>
              <p:nvPr/>
            </p:nvSpPr>
            <p:spPr>
              <a:xfrm>
                <a:off x="8809839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9" name="Rectangle 858"/>
              <p:cNvSpPr/>
              <p:nvPr/>
            </p:nvSpPr>
            <p:spPr>
              <a:xfrm>
                <a:off x="9133554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0" name="Rectangle 859"/>
              <p:cNvSpPr/>
              <p:nvPr/>
            </p:nvSpPr>
            <p:spPr>
              <a:xfrm>
                <a:off x="9457270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1" name="Rectangle 860"/>
              <p:cNvSpPr/>
              <p:nvPr/>
            </p:nvSpPr>
            <p:spPr>
              <a:xfrm>
                <a:off x="9780986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2" name="Rectangle 861"/>
              <p:cNvSpPr/>
              <p:nvPr/>
            </p:nvSpPr>
            <p:spPr>
              <a:xfrm>
                <a:off x="10104702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3" name="Rectangle 862"/>
              <p:cNvSpPr/>
              <p:nvPr/>
            </p:nvSpPr>
            <p:spPr>
              <a:xfrm>
                <a:off x="10428418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4" name="Rectangle 863"/>
              <p:cNvSpPr/>
              <p:nvPr/>
            </p:nvSpPr>
            <p:spPr>
              <a:xfrm>
                <a:off x="10752134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5" name="Rectangle 864"/>
              <p:cNvSpPr/>
              <p:nvPr/>
            </p:nvSpPr>
            <p:spPr>
              <a:xfrm>
                <a:off x="11075849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6" name="Rectangle 865"/>
              <p:cNvSpPr/>
              <p:nvPr/>
            </p:nvSpPr>
            <p:spPr>
              <a:xfrm>
                <a:off x="11399565" y="4441712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7" name="Rectangle 866"/>
              <p:cNvSpPr/>
              <p:nvPr/>
            </p:nvSpPr>
            <p:spPr>
              <a:xfrm>
                <a:off x="8486122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8" name="Rectangle 867"/>
              <p:cNvSpPr/>
              <p:nvPr/>
            </p:nvSpPr>
            <p:spPr>
              <a:xfrm>
                <a:off x="8809839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9" name="Rectangle 868"/>
              <p:cNvSpPr/>
              <p:nvPr/>
            </p:nvSpPr>
            <p:spPr>
              <a:xfrm>
                <a:off x="9133554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0" name="Rectangle 869"/>
              <p:cNvSpPr/>
              <p:nvPr/>
            </p:nvSpPr>
            <p:spPr>
              <a:xfrm>
                <a:off x="9457270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1" name="Rectangle 870"/>
              <p:cNvSpPr/>
              <p:nvPr/>
            </p:nvSpPr>
            <p:spPr>
              <a:xfrm>
                <a:off x="9780986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2" name="Rectangle 871"/>
              <p:cNvSpPr/>
              <p:nvPr/>
            </p:nvSpPr>
            <p:spPr>
              <a:xfrm>
                <a:off x="10104702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3" name="Rectangle 872"/>
              <p:cNvSpPr/>
              <p:nvPr/>
            </p:nvSpPr>
            <p:spPr>
              <a:xfrm>
                <a:off x="10428418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4" name="Rectangle 873"/>
              <p:cNvSpPr/>
              <p:nvPr/>
            </p:nvSpPr>
            <p:spPr>
              <a:xfrm>
                <a:off x="10752134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5" name="Rectangle 874"/>
              <p:cNvSpPr/>
              <p:nvPr/>
            </p:nvSpPr>
            <p:spPr>
              <a:xfrm>
                <a:off x="11075849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6" name="Rectangle 875"/>
              <p:cNvSpPr/>
              <p:nvPr/>
            </p:nvSpPr>
            <p:spPr>
              <a:xfrm>
                <a:off x="11399565" y="399211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7" name="Rectangle 876"/>
              <p:cNvSpPr/>
              <p:nvPr/>
            </p:nvSpPr>
            <p:spPr>
              <a:xfrm>
                <a:off x="8486122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8" name="Rectangle 877"/>
              <p:cNvSpPr/>
              <p:nvPr/>
            </p:nvSpPr>
            <p:spPr>
              <a:xfrm>
                <a:off x="8809839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9" name="Rectangle 878"/>
              <p:cNvSpPr/>
              <p:nvPr/>
            </p:nvSpPr>
            <p:spPr>
              <a:xfrm>
                <a:off x="9133554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0" name="Rectangle 879"/>
              <p:cNvSpPr/>
              <p:nvPr/>
            </p:nvSpPr>
            <p:spPr>
              <a:xfrm>
                <a:off x="9457270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1" name="Rectangle 880"/>
              <p:cNvSpPr/>
              <p:nvPr/>
            </p:nvSpPr>
            <p:spPr>
              <a:xfrm>
                <a:off x="9780986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2" name="Rectangle 881"/>
              <p:cNvSpPr/>
              <p:nvPr/>
            </p:nvSpPr>
            <p:spPr>
              <a:xfrm>
                <a:off x="10104702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3" name="Rectangle 882"/>
              <p:cNvSpPr/>
              <p:nvPr/>
            </p:nvSpPr>
            <p:spPr>
              <a:xfrm>
                <a:off x="10428418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4" name="Rectangle 883"/>
              <p:cNvSpPr/>
              <p:nvPr/>
            </p:nvSpPr>
            <p:spPr>
              <a:xfrm>
                <a:off x="10752134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5" name="Rectangle 884"/>
              <p:cNvSpPr/>
              <p:nvPr/>
            </p:nvSpPr>
            <p:spPr>
              <a:xfrm>
                <a:off x="11075849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6" name="Rectangle 885"/>
              <p:cNvSpPr/>
              <p:nvPr/>
            </p:nvSpPr>
            <p:spPr>
              <a:xfrm>
                <a:off x="11399565" y="354252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7" name="Rectangle 886"/>
              <p:cNvSpPr/>
              <p:nvPr/>
            </p:nvSpPr>
            <p:spPr>
              <a:xfrm>
                <a:off x="8486122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8" name="Rectangle 887"/>
              <p:cNvSpPr/>
              <p:nvPr/>
            </p:nvSpPr>
            <p:spPr>
              <a:xfrm>
                <a:off x="8809839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9" name="Rectangle 888"/>
              <p:cNvSpPr/>
              <p:nvPr/>
            </p:nvSpPr>
            <p:spPr>
              <a:xfrm>
                <a:off x="9133554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0" name="Rectangle 889"/>
              <p:cNvSpPr/>
              <p:nvPr/>
            </p:nvSpPr>
            <p:spPr>
              <a:xfrm>
                <a:off x="9457270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1" name="Rectangle 890"/>
              <p:cNvSpPr/>
              <p:nvPr/>
            </p:nvSpPr>
            <p:spPr>
              <a:xfrm>
                <a:off x="9780986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2" name="Rectangle 891"/>
              <p:cNvSpPr/>
              <p:nvPr/>
            </p:nvSpPr>
            <p:spPr>
              <a:xfrm>
                <a:off x="10104702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3" name="Rectangle 892"/>
              <p:cNvSpPr/>
              <p:nvPr/>
            </p:nvSpPr>
            <p:spPr>
              <a:xfrm>
                <a:off x="10428418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4" name="Rectangle 893"/>
              <p:cNvSpPr/>
              <p:nvPr/>
            </p:nvSpPr>
            <p:spPr>
              <a:xfrm>
                <a:off x="10752134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5" name="Rectangle 894"/>
              <p:cNvSpPr/>
              <p:nvPr/>
            </p:nvSpPr>
            <p:spPr>
              <a:xfrm>
                <a:off x="11075849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6" name="Rectangle 895"/>
              <p:cNvSpPr/>
              <p:nvPr/>
            </p:nvSpPr>
            <p:spPr>
              <a:xfrm>
                <a:off x="11399565" y="309292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7" name="Rectangle 896"/>
              <p:cNvSpPr/>
              <p:nvPr/>
            </p:nvSpPr>
            <p:spPr>
              <a:xfrm>
                <a:off x="8486122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8" name="Rectangle 897"/>
              <p:cNvSpPr/>
              <p:nvPr/>
            </p:nvSpPr>
            <p:spPr>
              <a:xfrm>
                <a:off x="8809839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9" name="Rectangle 898"/>
              <p:cNvSpPr/>
              <p:nvPr/>
            </p:nvSpPr>
            <p:spPr>
              <a:xfrm>
                <a:off x="9133554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0" name="Rectangle 899"/>
              <p:cNvSpPr/>
              <p:nvPr/>
            </p:nvSpPr>
            <p:spPr>
              <a:xfrm>
                <a:off x="9457270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1" name="Rectangle 900"/>
              <p:cNvSpPr/>
              <p:nvPr/>
            </p:nvSpPr>
            <p:spPr>
              <a:xfrm>
                <a:off x="9780986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2" name="Rectangle 901"/>
              <p:cNvSpPr/>
              <p:nvPr/>
            </p:nvSpPr>
            <p:spPr>
              <a:xfrm>
                <a:off x="10104702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3" name="Rectangle 902"/>
              <p:cNvSpPr/>
              <p:nvPr/>
            </p:nvSpPr>
            <p:spPr>
              <a:xfrm>
                <a:off x="10428418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4" name="Rectangle 903"/>
              <p:cNvSpPr/>
              <p:nvPr/>
            </p:nvSpPr>
            <p:spPr>
              <a:xfrm>
                <a:off x="10752134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5" name="Rectangle 904"/>
              <p:cNvSpPr/>
              <p:nvPr/>
            </p:nvSpPr>
            <p:spPr>
              <a:xfrm>
                <a:off x="11075849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6" name="Rectangle 905"/>
              <p:cNvSpPr/>
              <p:nvPr/>
            </p:nvSpPr>
            <p:spPr>
              <a:xfrm>
                <a:off x="11399565" y="2643328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>
              <a:xfrm>
                <a:off x="8486122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8" name="Rectangle 907"/>
              <p:cNvSpPr/>
              <p:nvPr/>
            </p:nvSpPr>
            <p:spPr>
              <a:xfrm>
                <a:off x="8809839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09" name="Rectangle 908"/>
              <p:cNvSpPr/>
              <p:nvPr/>
            </p:nvSpPr>
            <p:spPr>
              <a:xfrm>
                <a:off x="9133554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9457270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1" name="Rectangle 910"/>
              <p:cNvSpPr/>
              <p:nvPr/>
            </p:nvSpPr>
            <p:spPr>
              <a:xfrm>
                <a:off x="9780986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2" name="Rectangle 911"/>
              <p:cNvSpPr/>
              <p:nvPr/>
            </p:nvSpPr>
            <p:spPr>
              <a:xfrm>
                <a:off x="10104702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3" name="Rectangle 912"/>
              <p:cNvSpPr/>
              <p:nvPr/>
            </p:nvSpPr>
            <p:spPr>
              <a:xfrm>
                <a:off x="10428418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4" name="Rectangle 913"/>
              <p:cNvSpPr/>
              <p:nvPr/>
            </p:nvSpPr>
            <p:spPr>
              <a:xfrm>
                <a:off x="10752134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5" name="Rectangle 914"/>
              <p:cNvSpPr/>
              <p:nvPr/>
            </p:nvSpPr>
            <p:spPr>
              <a:xfrm>
                <a:off x="11075849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>
              <a:xfrm>
                <a:off x="11399565" y="2193733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7" name="Rectangle 916"/>
              <p:cNvSpPr/>
              <p:nvPr/>
            </p:nvSpPr>
            <p:spPr>
              <a:xfrm>
                <a:off x="8486468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8" name="Rectangle 917"/>
              <p:cNvSpPr/>
              <p:nvPr/>
            </p:nvSpPr>
            <p:spPr>
              <a:xfrm>
                <a:off x="8810185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9" name="Rectangle 918"/>
              <p:cNvSpPr/>
              <p:nvPr/>
            </p:nvSpPr>
            <p:spPr>
              <a:xfrm>
                <a:off x="9133900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0" name="Rectangle 919"/>
              <p:cNvSpPr/>
              <p:nvPr/>
            </p:nvSpPr>
            <p:spPr>
              <a:xfrm>
                <a:off x="9457616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1" name="Rectangle 920"/>
              <p:cNvSpPr/>
              <p:nvPr/>
            </p:nvSpPr>
            <p:spPr>
              <a:xfrm>
                <a:off x="9781332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2" name="Rectangle 921"/>
              <p:cNvSpPr/>
              <p:nvPr/>
            </p:nvSpPr>
            <p:spPr>
              <a:xfrm>
                <a:off x="10105048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3" name="Rectangle 922"/>
              <p:cNvSpPr/>
              <p:nvPr/>
            </p:nvSpPr>
            <p:spPr>
              <a:xfrm>
                <a:off x="10428764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4" name="Rectangle 923"/>
              <p:cNvSpPr/>
              <p:nvPr/>
            </p:nvSpPr>
            <p:spPr>
              <a:xfrm>
                <a:off x="10752480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>
              <a:xfrm>
                <a:off x="11076195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6" name="Rectangle 925"/>
              <p:cNvSpPr/>
              <p:nvPr/>
            </p:nvSpPr>
            <p:spPr>
              <a:xfrm>
                <a:off x="11399911" y="1744137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7" name="Rectangle 926"/>
              <p:cNvSpPr/>
              <p:nvPr/>
            </p:nvSpPr>
            <p:spPr>
              <a:xfrm>
                <a:off x="8486468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8" name="Rectangle 927"/>
              <p:cNvSpPr/>
              <p:nvPr/>
            </p:nvSpPr>
            <p:spPr>
              <a:xfrm>
                <a:off x="8810185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9" name="Rectangle 928"/>
              <p:cNvSpPr/>
              <p:nvPr/>
            </p:nvSpPr>
            <p:spPr>
              <a:xfrm>
                <a:off x="9133900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0" name="Rectangle 929"/>
              <p:cNvSpPr/>
              <p:nvPr/>
            </p:nvSpPr>
            <p:spPr>
              <a:xfrm>
                <a:off x="9457616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1" name="Rectangle 930"/>
              <p:cNvSpPr/>
              <p:nvPr/>
            </p:nvSpPr>
            <p:spPr>
              <a:xfrm>
                <a:off x="9781332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2" name="Rectangle 931"/>
              <p:cNvSpPr/>
              <p:nvPr/>
            </p:nvSpPr>
            <p:spPr>
              <a:xfrm>
                <a:off x="10105048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3" name="Rectangle 932"/>
              <p:cNvSpPr/>
              <p:nvPr/>
            </p:nvSpPr>
            <p:spPr>
              <a:xfrm>
                <a:off x="10428764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>
              <a:xfrm>
                <a:off x="10752480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5" name="Rectangle 934"/>
              <p:cNvSpPr/>
              <p:nvPr/>
            </p:nvSpPr>
            <p:spPr>
              <a:xfrm>
                <a:off x="11076195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6" name="Rectangle 935"/>
              <p:cNvSpPr/>
              <p:nvPr/>
            </p:nvSpPr>
            <p:spPr>
              <a:xfrm>
                <a:off x="11399911" y="1294541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7" name="Rectangle 936"/>
              <p:cNvSpPr/>
              <p:nvPr/>
            </p:nvSpPr>
            <p:spPr>
              <a:xfrm>
                <a:off x="8486468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8" name="Rectangle 937"/>
              <p:cNvSpPr/>
              <p:nvPr/>
            </p:nvSpPr>
            <p:spPr>
              <a:xfrm>
                <a:off x="8810185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39" name="Rectangle 938"/>
              <p:cNvSpPr/>
              <p:nvPr/>
            </p:nvSpPr>
            <p:spPr>
              <a:xfrm>
                <a:off x="9133900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0" name="Rectangle 939"/>
              <p:cNvSpPr/>
              <p:nvPr/>
            </p:nvSpPr>
            <p:spPr>
              <a:xfrm>
                <a:off x="9457616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1" name="Rectangle 940"/>
              <p:cNvSpPr/>
              <p:nvPr/>
            </p:nvSpPr>
            <p:spPr>
              <a:xfrm>
                <a:off x="9781332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2" name="Rectangle 941"/>
              <p:cNvSpPr/>
              <p:nvPr/>
            </p:nvSpPr>
            <p:spPr>
              <a:xfrm>
                <a:off x="10105048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3" name="Rectangle 942"/>
              <p:cNvSpPr/>
              <p:nvPr/>
            </p:nvSpPr>
            <p:spPr>
              <a:xfrm>
                <a:off x="10428764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4" name="Rectangle 943"/>
              <p:cNvSpPr/>
              <p:nvPr/>
            </p:nvSpPr>
            <p:spPr>
              <a:xfrm>
                <a:off x="10752480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5" name="Rectangle 944"/>
              <p:cNvSpPr/>
              <p:nvPr/>
            </p:nvSpPr>
            <p:spPr>
              <a:xfrm>
                <a:off x="11076195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6" name="Rectangle 945"/>
              <p:cNvSpPr/>
              <p:nvPr/>
            </p:nvSpPr>
            <p:spPr>
              <a:xfrm>
                <a:off x="11399911" y="844946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7" name="Rectangle 946"/>
              <p:cNvSpPr/>
              <p:nvPr/>
            </p:nvSpPr>
            <p:spPr>
              <a:xfrm>
                <a:off x="8486122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8" name="Rectangle 947"/>
              <p:cNvSpPr/>
              <p:nvPr/>
            </p:nvSpPr>
            <p:spPr>
              <a:xfrm>
                <a:off x="8809839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49" name="Rectangle 948"/>
              <p:cNvSpPr/>
              <p:nvPr/>
            </p:nvSpPr>
            <p:spPr>
              <a:xfrm>
                <a:off x="9133554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0" name="Rectangle 949"/>
              <p:cNvSpPr/>
              <p:nvPr/>
            </p:nvSpPr>
            <p:spPr>
              <a:xfrm>
                <a:off x="9457270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1" name="Rectangle 950"/>
              <p:cNvSpPr/>
              <p:nvPr/>
            </p:nvSpPr>
            <p:spPr>
              <a:xfrm>
                <a:off x="9780986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2" name="Rectangle 951"/>
              <p:cNvSpPr/>
              <p:nvPr/>
            </p:nvSpPr>
            <p:spPr>
              <a:xfrm>
                <a:off x="10104702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3" name="Rectangle 952"/>
              <p:cNvSpPr/>
              <p:nvPr/>
            </p:nvSpPr>
            <p:spPr>
              <a:xfrm>
                <a:off x="10428418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4" name="Rectangle 953"/>
              <p:cNvSpPr/>
              <p:nvPr/>
            </p:nvSpPr>
            <p:spPr>
              <a:xfrm>
                <a:off x="10752134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5" name="Rectangle 954"/>
              <p:cNvSpPr/>
              <p:nvPr/>
            </p:nvSpPr>
            <p:spPr>
              <a:xfrm>
                <a:off x="11075849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6" name="Rectangle 955"/>
              <p:cNvSpPr/>
              <p:nvPr/>
            </p:nvSpPr>
            <p:spPr>
              <a:xfrm>
                <a:off x="11399565" y="395350"/>
                <a:ext cx="278120" cy="397576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295" name="Rectangle 1294"/>
          <p:cNvSpPr/>
          <p:nvPr/>
        </p:nvSpPr>
        <p:spPr>
          <a:xfrm>
            <a:off x="0" y="6188076"/>
            <a:ext cx="393192" cy="669924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96" name="Rectangle 1295"/>
          <p:cNvSpPr/>
          <p:nvPr/>
        </p:nvSpPr>
        <p:spPr>
          <a:xfrm>
            <a:off x="0" y="0"/>
            <a:ext cx="392827" cy="396578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97" name="Rectangle 1296"/>
          <p:cNvSpPr/>
          <p:nvPr/>
        </p:nvSpPr>
        <p:spPr>
          <a:xfrm>
            <a:off x="11795998" y="0"/>
            <a:ext cx="392827" cy="396578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98" name="Rectangle 1297"/>
          <p:cNvSpPr/>
          <p:nvPr/>
        </p:nvSpPr>
        <p:spPr>
          <a:xfrm>
            <a:off x="11795633" y="6188075"/>
            <a:ext cx="393192" cy="669925"/>
          </a:xfrm>
          <a:prstGeom prst="rect">
            <a:avLst/>
          </a:prstGeom>
          <a:solidFill>
            <a:schemeClr val="accent1"/>
          </a:solidFill>
        </p:spPr>
        <p:txBody>
          <a:bodyPr lIns="182880" tIns="182880" rIns="182880" bIns="182880" rtlCol="0" anchor="ctr">
            <a:no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56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x25110\Desktop\INTEGRATION\Presentation template\working\Q&amp;A Slide\working\Final-Slide_Wide-Whi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hx25110\Desktop\INTEGRATION\Presentation template\working\Q&amp;A Slide\working\Final-Slide_Wide-Whi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4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 3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88824" cy="61825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ooter Placeholder 4"/>
          <p:cNvSpPr txBox="1">
            <a:spLocks/>
          </p:cNvSpPr>
          <p:nvPr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chemeClr val="tx2"/>
                </a:solidFill>
              </a:rPr>
              <a:t>© 2018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524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FE15 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7589" y="1867107"/>
            <a:ext cx="5691006" cy="1470025"/>
          </a:xfrm>
        </p:spPr>
        <p:txBody>
          <a:bodyPr tIns="0" anchor="b" anchorCtr="0"/>
          <a:lstStyle>
            <a:lvl1pPr algn="r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7589" y="3364881"/>
            <a:ext cx="5691006" cy="1456461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1pPr>
            <a:lvl2pPr marL="457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7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2893" y="6266630"/>
            <a:ext cx="2694811" cy="2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11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519121" y="1438276"/>
            <a:ext cx="11196637" cy="463073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640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118" y="1438277"/>
            <a:ext cx="5499100" cy="463073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5" y="1438277"/>
            <a:ext cx="5545137" cy="463073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39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95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Red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8" y="395288"/>
            <a:ext cx="11404600" cy="606742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3" y="1762064"/>
            <a:ext cx="5430503" cy="1827738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3" y="3664441"/>
            <a:ext cx="5430503" cy="1211850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99882" y="3283837"/>
            <a:ext cx="2940423" cy="207191"/>
            <a:chOff x="3049039" y="-1112761"/>
            <a:chExt cx="3026848" cy="213284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ooter Placeholder 4"/>
          <p:cNvSpPr txBox="1">
            <a:spLocks/>
          </p:cNvSpPr>
          <p:nvPr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chemeClr val="tx2"/>
                </a:solidFill>
              </a:rPr>
              <a:t>© 2018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8626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153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5652" y="2365378"/>
            <a:ext cx="11254558" cy="893763"/>
          </a:xfrm>
        </p:spPr>
        <p:txBody>
          <a:bodyPr anchor="b" anchorCtr="0">
            <a:noAutofit/>
          </a:bodyPr>
          <a:lstStyle>
            <a:lvl1pPr>
              <a:defRPr sz="1867"/>
            </a:lvl1pPr>
          </a:lstStyle>
          <a:p>
            <a:pPr lvl="0"/>
            <a:r>
              <a:rPr lang="en-US" dirty="0" smtClean="0"/>
              <a:t>Click to edit Section Number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6133" y="3274219"/>
            <a:ext cx="11264081" cy="1119188"/>
          </a:xfrm>
        </p:spPr>
        <p:txBody>
          <a:bodyPr anchor="t" anchorCtr="0"/>
          <a:lstStyle>
            <a:lvl1pPr algn="l">
              <a:defRPr sz="2399" b="0"/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98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26633" y="2556167"/>
            <a:ext cx="6739325" cy="1033639"/>
          </a:xfrm>
        </p:spPr>
        <p:txBody>
          <a:bodyPr tIns="0" rIns="0" anchor="b" anchorCtr="0"/>
          <a:lstStyle>
            <a:lvl1pPr>
              <a:defRPr sz="2399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26633" y="3664442"/>
            <a:ext cx="6739325" cy="1211851"/>
          </a:xfrm>
        </p:spPr>
        <p:txBody>
          <a:bodyPr rIns="0">
            <a:norm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</a:defRPr>
            </a:lvl1pPr>
            <a:lvl2pPr marL="457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 bwMode="black">
          <a:xfrm>
            <a:off x="1133696" y="3509119"/>
            <a:ext cx="2940423" cy="207191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32" name="Freeform 31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3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5219794" y="3612714"/>
            <a:ext cx="6570908" cy="35939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3" rIns="91424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763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97036" y="6142616"/>
            <a:ext cx="2291790" cy="7153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rot="0" spcFirstLastPara="0" vertOverflow="overflow" horzOverflow="overflow" vert="horz" wrap="square" lIns="91424" tIns="91424" rIns="91424" bIns="91424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1218763"/>
            <a:endParaRPr lang="en-US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5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434573" y="3093923"/>
            <a:ext cx="5365314" cy="309415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3" rIns="91424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763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2534" y="3092925"/>
            <a:ext cx="5042944" cy="1391741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2533" y="4545613"/>
            <a:ext cx="5042942" cy="1192873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 bwMode="black">
          <a:xfrm>
            <a:off x="10300331" y="6468080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</p:grpSp>
      <p:pic>
        <p:nvPicPr>
          <p:cNvPr id="4101" name="Picture 5" descr="\\corp.halliburton.com\na\HOU\02\Data\RESOURCES\02 Templates\2016 Templates\Presentation Templates\images\HBRTN Film Stills 20130830-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351" y="3093927"/>
            <a:ext cx="3455987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\\corp.halliburton.com\na\HOU\02\Data\RESOURCES\02 Templates\2016 Templates\Presentation Templates\images\StimStarIV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90899" y="3093927"/>
            <a:ext cx="2498550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C:\Users\hbbu629\Desktop\BRANDING\! Templates\! 2016 New Templates\Presentation\Final Presentation Templates\images\037_G5A6784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70156" y="395356"/>
            <a:ext cx="4725322" cy="2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349" y="395354"/>
            <a:ext cx="3134464" cy="2649539"/>
          </a:xfrm>
          <a:prstGeom prst="rect">
            <a:avLst/>
          </a:prstGeom>
        </p:spPr>
      </p:pic>
      <p:pic>
        <p:nvPicPr>
          <p:cNvPr id="38" name="Picture 37" descr="C:\Users\hbbu629\Desktop\BRANDING\! Templates\! 2016 New Templates\Presentation\Final Presentation Templates\images\HAL32757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2941" y="395352"/>
            <a:ext cx="3452426" cy="264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91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9" y="395291"/>
            <a:ext cx="11404601" cy="606742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3" rIns="91424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763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6" y="1762066"/>
            <a:ext cx="5430503" cy="1827739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6" y="3664442"/>
            <a:ext cx="5430503" cy="1211851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99884" y="3283840"/>
            <a:ext cx="2940423" cy="207191"/>
            <a:chOff x="3049039" y="-1112761"/>
            <a:chExt cx="3026848" cy="213284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96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8" y="395289"/>
            <a:ext cx="5358242" cy="6067424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4" tIns="45713" rIns="91424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763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5" y="1763324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5" y="3664143"/>
            <a:ext cx="5680074" cy="1207119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 bwMode="black">
          <a:xfrm>
            <a:off x="10300331" y="6468080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52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Picture 2" descr="\\corp.halliburton.com\na\HOU\02\Data\RESOURCES\02 Templates\2016 Templates\Presentation Templates\images\20051215HALFW_2280-NO PATCH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012" y="395353"/>
            <a:ext cx="5360521" cy="607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5" y="1761130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5" y="3666492"/>
            <a:ext cx="5680076" cy="1207119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black">
          <a:xfrm>
            <a:off x="10300331" y="6468080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577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" y="4"/>
            <a:ext cx="12188824" cy="618259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black">
          <a:xfrm>
            <a:off x="10300331" y="6468080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96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9" y="1296992"/>
            <a:ext cx="11404601" cy="4891087"/>
          </a:xfrm>
        </p:spPr>
        <p:txBody>
          <a:bodyPr/>
          <a:lstStyle>
            <a:lvl1pPr marL="228559" indent="-228559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1pPr>
            <a:lvl2pPr marL="517431" indent="-228559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2pPr>
            <a:lvl3pPr marL="745987" indent="-169832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209" indent="-231732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4pPr>
            <a:lvl5pPr marL="1596732" indent="-220622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Footnotes are 9pt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3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93" y="1296992"/>
            <a:ext cx="5676899" cy="4891087"/>
          </a:xfrm>
        </p:spPr>
        <p:txBody>
          <a:bodyPr>
            <a:normAutofit/>
          </a:bodyPr>
          <a:lstStyle>
            <a:lvl1pPr marL="228559" indent="-228559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1pPr>
            <a:lvl2pPr marL="517431" indent="-228559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2267">
                <a:solidFill>
                  <a:schemeClr val="bg1"/>
                </a:solidFill>
              </a:defRPr>
            </a:lvl2pPr>
            <a:lvl3pPr marL="745987" indent="-169832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209" indent="-231732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4pPr>
            <a:lvl5pPr marL="1599907" indent="-223797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9815" y="1296992"/>
            <a:ext cx="5680076" cy="4891087"/>
          </a:xfrm>
        </p:spPr>
        <p:txBody>
          <a:bodyPr>
            <a:normAutofit/>
          </a:bodyPr>
          <a:lstStyle>
            <a:lvl1pPr marL="228559" indent="-228559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1pPr>
            <a:lvl2pPr marL="517431" indent="-228559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2267">
                <a:solidFill>
                  <a:schemeClr val="bg1"/>
                </a:solidFill>
              </a:defRPr>
            </a:lvl2pPr>
            <a:lvl3pPr marL="914231" indent="-228559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544355" indent="-230146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4pPr>
            <a:lvl5pPr marL="1888779" indent="-228559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Footnotes are 9pt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8" y="395289"/>
            <a:ext cx="5358242" cy="6067424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4" y="1763320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4" y="3664140"/>
            <a:ext cx="5680074" cy="1207118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ooter Placeholder 4"/>
          <p:cNvSpPr txBox="1">
            <a:spLocks/>
          </p:cNvSpPr>
          <p:nvPr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chemeClr val="tx2"/>
                </a:solidFill>
              </a:rPr>
              <a:t>© 2018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54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Footnotes are 9pt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53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prstClr val="white"/>
                </a:solidFill>
              </a:rPr>
              <a:t>Footnotes are 9pt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348"/>
          <p:cNvGrpSpPr/>
          <p:nvPr/>
        </p:nvGrpSpPr>
        <p:grpSpPr>
          <a:xfrm>
            <a:off x="393012" y="255587"/>
            <a:ext cx="11402807" cy="6072261"/>
            <a:chOff x="392826" y="255585"/>
            <a:chExt cx="11609268" cy="6072257"/>
          </a:xfrm>
          <a:solidFill>
            <a:schemeClr val="accent4"/>
          </a:solidFill>
        </p:grpSpPr>
        <p:grpSp>
          <p:nvGrpSpPr>
            <p:cNvPr id="350" name="Group 349"/>
            <p:cNvGrpSpPr/>
            <p:nvPr/>
          </p:nvGrpSpPr>
          <p:grpSpPr>
            <a:xfrm>
              <a:off x="392826" y="255585"/>
              <a:ext cx="8371762" cy="6072255"/>
              <a:chOff x="392826" y="265652"/>
              <a:chExt cx="8371762" cy="5634903"/>
            </a:xfrm>
            <a:grpFill/>
          </p:grpSpPr>
          <p:sp>
            <p:nvSpPr>
              <p:cNvPr id="482" name="Rectangle 481"/>
              <p:cNvSpPr/>
              <p:nvPr/>
            </p:nvSpPr>
            <p:spPr>
              <a:xfrm>
                <a:off x="39317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716889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104060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1364320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688036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201175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2335468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2659184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2982899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30661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36303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3954047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4925198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5248913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5726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896347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6220063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6543781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6867496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719121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75149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392826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716543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1040258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363974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1687690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2011406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2335122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2658837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2982553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3306269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3629985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3953701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924850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248567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572285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5896000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6219717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6543435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6867150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7190869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7514585" y="485500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39282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16543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1040258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1363974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168769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201140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2335122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65883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982553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306269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6299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53701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92485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524856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5722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89600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1971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54343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686715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190869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75145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92826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16543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040258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363974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1687690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011406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2335122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2658837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982553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3306269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3629985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3953701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4924850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5248567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5572285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896000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6219717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6543435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6867150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190869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7514585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392826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16543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1040258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1363974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1687690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011406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335122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658837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982553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306269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629985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53701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924850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248567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572285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896000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19717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543435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6867150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190869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7514585" y="360335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92826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16543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040258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363974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1687690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011406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2335122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2658837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2982553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3306269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3629985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3953701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4924850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5248567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5572285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5896000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6219717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6543435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6867150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190869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7514585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392826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716543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1040258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1363974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1687690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2011406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2335122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2658837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2982553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3306269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3629985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3953701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4924850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5248567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5572285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5896000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6219717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6543435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6867150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7190869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7514585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9282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716543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1040258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363974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8769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01140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335122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265883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2982553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306269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36299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3953701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492485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24856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55722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589600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621971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654343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686715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7190869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75145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392826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716543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040258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1363974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1687690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2011406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2335122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2658837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2982553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306269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3629985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3953701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4924850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5248567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5572285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5896000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219717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6543435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6867150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7190869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7514585" y="193450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393172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716889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1040605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1364320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1688036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2011752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2335468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2659184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2982899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3306615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3630332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3954047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4925198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5248913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5572632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5896347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6220063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6543781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6867496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7191215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7514932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39317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16889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1040605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1364320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1688036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201175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2335468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659184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982899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306615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63033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54047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4925198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5248913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557263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896347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6220063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543781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867496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191215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751493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93172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716889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1040605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1364320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1688036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2011752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2335468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2659184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2982899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306615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3630332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3954047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4925198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248913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572632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896347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220063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543781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867496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7191215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7514932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4" name="Rectangle 733"/>
              <p:cNvSpPr>
                <a:spLocks noChangeAspect="1"/>
              </p:cNvSpPr>
              <p:nvPr/>
            </p:nvSpPr>
            <p:spPr>
              <a:xfrm>
                <a:off x="392826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716543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1040258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1363974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1687690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2011406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2335122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2658837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2982553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3306269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3629985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3953701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4924850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5248567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5572285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5896000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6219717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6543435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6867150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7190869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7514585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4277765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4277419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4277419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4277419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4277419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4277419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4277419" y="276893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4277419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427741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4277765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4277765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4277765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4277419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4601479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460113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4601133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1" name="Rectangle 770"/>
              <p:cNvSpPr/>
              <p:nvPr/>
            </p:nvSpPr>
            <p:spPr>
              <a:xfrm>
                <a:off x="4601133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2" name="Rectangle 771"/>
              <p:cNvSpPr/>
              <p:nvPr/>
            </p:nvSpPr>
            <p:spPr>
              <a:xfrm>
                <a:off x="4601133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4601133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4601133" y="276893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4601133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460113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4601479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4601479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4601479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4601133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7838642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783829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783829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7838296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7838296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7838296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7838296" y="276893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783829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783829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7838642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783864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7838642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7838296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8162382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816203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816203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8162036" y="402057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8162036" y="360336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8162036" y="318614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8162036" y="276893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816203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816203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8162382" y="151729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816238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8162382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8162036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8486468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8486122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8486122" y="443778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8486122" y="402057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8486122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8486122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8486122" y="276893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8486122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8486122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8486468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8486468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8486468" y="682864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8486122" y="26565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8810185" y="255585"/>
              <a:ext cx="3191909" cy="6072257"/>
              <a:chOff x="8486122" y="255585"/>
              <a:chExt cx="3191909" cy="6072257"/>
            </a:xfrm>
            <a:grpFill/>
          </p:grpSpPr>
          <p:sp>
            <p:nvSpPr>
              <p:cNvPr id="352" name="Rectangle 351"/>
              <p:cNvSpPr/>
              <p:nvPr/>
            </p:nvSpPr>
            <p:spPr>
              <a:xfrm>
                <a:off x="8486468" y="565073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8810185" y="565073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9133901" y="565073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9457616" y="565073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9781332" y="565073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10105048" y="565073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10428764" y="565073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10752480" y="565073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11076195" y="565073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11399911" y="5650731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8486122" y="5201138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809839" y="5201138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9133554" y="5201138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9457270" y="5201138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9780986" y="5201138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0104702" y="5201138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10428418" y="5201138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10752134" y="5201138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11075849" y="5201138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11399565" y="5201138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486122" y="475154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809839" y="475154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9133554" y="475154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9457270" y="475154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9780986" y="475154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10104702" y="475154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10428418" y="475154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10752134" y="475154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11075849" y="475154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11399565" y="475154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8486122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8809839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9133554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9457270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780986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10104702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10428418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10752134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11075849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11399565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486122" y="385235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8809839" y="385235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9133554" y="385235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9457270" y="385235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9780986" y="385235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10104702" y="385235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10428418" y="385235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10752134" y="385235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11075849" y="385235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11399565" y="385235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8486122" y="340275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8809839" y="340275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9133554" y="340275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9457270" y="340275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9780986" y="340275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10104702" y="340275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10428418" y="340275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10752134" y="340275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11075849" y="340275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11399565" y="340275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8486122" y="295315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8809839" y="295315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9133554" y="295315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9457270" y="295315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9780986" y="295315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10104702" y="295315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10428418" y="295315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10752134" y="295315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1075849" y="295315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1399565" y="295315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8486122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8809839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9133554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9457270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9780986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10104702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10428418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10752134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11075849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11399565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8486122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8809839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9133554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9457270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9780986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10104702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0428418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0752134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11075849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11399565" y="205396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486468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8810185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9133901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9457616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9781332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10105048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0428764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0752480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11076195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11399911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8486468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810185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9133901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9457616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9781332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0105048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0428764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10752480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11076195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11399911" y="115477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8486468" y="70518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8810185" y="70518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9133901" y="70518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9457616" y="70518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9781332" y="70518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10105048" y="70518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10428764" y="70518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10752480" y="70518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11076195" y="70518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11399911" y="70518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486122" y="25558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8809839" y="25558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9133554" y="25558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9457270" y="25558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9780986" y="25558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10104702" y="25558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10428418" y="25558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10752134" y="25558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11075849" y="25558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11399565" y="25558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 defTabSz="1218763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0188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8" y="1296992"/>
            <a:ext cx="11400188" cy="4891087"/>
          </a:xfrm>
        </p:spPr>
        <p:txBody>
          <a:bodyPr/>
          <a:lstStyle>
            <a:lvl1pPr marL="228559" indent="-228559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1pPr>
            <a:lvl2pPr marL="517431" indent="-228559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2pPr>
            <a:lvl3pPr marL="745987" indent="-169832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209" indent="-231732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4pPr>
            <a:lvl5pPr marL="1596732" indent="-220622">
              <a:spcBef>
                <a:spcPts val="30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  <p:sp>
        <p:nvSpPr>
          <p:cNvPr id="824" name="Rectangle 823"/>
          <p:cNvSpPr/>
          <p:nvPr/>
        </p:nvSpPr>
        <p:spPr>
          <a:xfrm>
            <a:off x="3" y="6188078"/>
            <a:ext cx="393193" cy="669924"/>
          </a:xfrm>
          <a:prstGeom prst="rect">
            <a:avLst/>
          </a:prstGeom>
          <a:solidFill>
            <a:schemeClr val="accent1"/>
          </a:solidFill>
        </p:spPr>
        <p:txBody>
          <a:bodyPr lIns="182848" tIns="182848" rIns="182848" bIns="182848" rtlCol="0" anchor="ctr">
            <a:noAutofit/>
          </a:bodyPr>
          <a:lstStyle/>
          <a:p>
            <a:pPr algn="ctr" defTabSz="1218763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825" name="Rectangle 824"/>
          <p:cNvSpPr/>
          <p:nvPr/>
        </p:nvSpPr>
        <p:spPr>
          <a:xfrm>
            <a:off x="3" y="-140232"/>
            <a:ext cx="392827" cy="677044"/>
          </a:xfrm>
          <a:prstGeom prst="rect">
            <a:avLst/>
          </a:prstGeom>
          <a:solidFill>
            <a:schemeClr val="accent1"/>
          </a:solidFill>
        </p:spPr>
        <p:txBody>
          <a:bodyPr lIns="182848" tIns="182848" rIns="182848" bIns="182848" rtlCol="0" anchor="ctr">
            <a:spAutoFit/>
          </a:bodyPr>
          <a:lstStyle/>
          <a:p>
            <a:pPr algn="ctr" defTabSz="1218763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826" name="Rectangle 825"/>
          <p:cNvSpPr/>
          <p:nvPr/>
        </p:nvSpPr>
        <p:spPr>
          <a:xfrm>
            <a:off x="11796001" y="-140232"/>
            <a:ext cx="392827" cy="677044"/>
          </a:xfrm>
          <a:prstGeom prst="rect">
            <a:avLst/>
          </a:prstGeom>
          <a:solidFill>
            <a:schemeClr val="accent1"/>
          </a:solidFill>
        </p:spPr>
        <p:txBody>
          <a:bodyPr lIns="182848" tIns="182848" rIns="182848" bIns="182848" rtlCol="0" anchor="ctr">
            <a:spAutoFit/>
          </a:bodyPr>
          <a:lstStyle/>
          <a:p>
            <a:pPr algn="ctr" defTabSz="1218763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827" name="Rectangle 826"/>
          <p:cNvSpPr/>
          <p:nvPr/>
        </p:nvSpPr>
        <p:spPr>
          <a:xfrm>
            <a:off x="11795635" y="6188077"/>
            <a:ext cx="393193" cy="669925"/>
          </a:xfrm>
          <a:prstGeom prst="rect">
            <a:avLst/>
          </a:prstGeom>
          <a:solidFill>
            <a:schemeClr val="accent1"/>
          </a:solidFill>
        </p:spPr>
        <p:txBody>
          <a:bodyPr lIns="182848" tIns="182848" rIns="182848" bIns="182848" rtlCol="0" anchor="ctr">
            <a:noAutofit/>
          </a:bodyPr>
          <a:lstStyle/>
          <a:p>
            <a:pPr algn="ctr" defTabSz="1218763"/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83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x25110\Desktop\INTEGRATION\Presentation template\working\Q&amp;A Slide\working\Final-Slide_Wide-Whit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9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x25110\Desktop\INTEGRATION\Presentation template\working\Q&amp;A Slide\working\Final-Slide_Wide-Dar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48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434573" y="3093923"/>
            <a:ext cx="5365314" cy="309415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2533" y="3092925"/>
            <a:ext cx="4884475" cy="1391741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2534" y="4545611"/>
            <a:ext cx="4884473" cy="1192873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5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rgbClr val="8E979D"/>
                </a:solidFill>
              </a:rPr>
              <a:t>© 2016 Halliburton. All rights reserved.</a:t>
            </a:r>
          </a:p>
        </p:txBody>
      </p:sp>
      <p:pic>
        <p:nvPicPr>
          <p:cNvPr id="38" name="Picture 37" descr="C:\Users\hbbu629\Desktop\BRANDING\! Templates\! 2016 New Templates\Presentation\Final Presentation Templates\images\HAL32757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351" y="395350"/>
            <a:ext cx="3452424" cy="264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h164554\Desktop\Global Marketing Files\Graphics, Images, Photos\Permedia_Suite_brittleness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 bwMode="auto">
          <a:xfrm>
            <a:off x="7388455" y="395350"/>
            <a:ext cx="4414391" cy="264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spwest/sites/MarketingCentral/Landmark%20Screenshots/wellplanning1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90558" y="395352"/>
            <a:ext cx="3452770" cy="2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pwest/sites/MarketingCentral/Landmark%20Screenshots/Petrophysics_Banner_shutterstock_274708658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44779" y="3093926"/>
            <a:ext cx="1544671" cy="12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pwest/sites/MarketingCentral/Landmark%20Screenshots/Volume-Render-With-Salt2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351" y="3093926"/>
            <a:ext cx="1536308" cy="12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" name="Picture 4" descr="C:\Users\h164554\Pictures\electronic%20disc000016032699webl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3145" y="3093925"/>
            <a:ext cx="2816846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2" y="5102663"/>
            <a:ext cx="3099817" cy="23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9" y="395290"/>
            <a:ext cx="11404601" cy="606742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5" y="1762065"/>
            <a:ext cx="5680076" cy="1827739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5" y="3664442"/>
            <a:ext cx="5680076" cy="1211851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99884" y="3283839"/>
            <a:ext cx="2940423" cy="207191"/>
            <a:chOff x="3049039" y="-1112761"/>
            <a:chExt cx="3026848" cy="213284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</p:grpSp>
      <p:sp>
        <p:nvSpPr>
          <p:cNvPr id="31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rgbClr val="8E979D"/>
                </a:solidFill>
              </a:rPr>
              <a:t>© 2016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578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8" y="395289"/>
            <a:ext cx="5358242" cy="6067424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5" y="1763323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5" y="3664142"/>
            <a:ext cx="5680074" cy="1207119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1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rgbClr val="8E979D"/>
                </a:solidFill>
              </a:rPr>
              <a:t>© 2016 Halliburton. All rights reserved.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67" y="2509886"/>
            <a:ext cx="3099817" cy="23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4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5" y="1761128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5" y="3666491"/>
            <a:ext cx="5680076" cy="1207119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rgbClr val="8E979D"/>
                </a:solidFill>
              </a:rPr>
              <a:t>© 2016 Halliburton. All rights reserved.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" b="5236"/>
          <a:stretch/>
        </p:blipFill>
        <p:spPr>
          <a:xfrm>
            <a:off x="393009" y="395352"/>
            <a:ext cx="5360521" cy="607053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67" y="2509886"/>
            <a:ext cx="3099817" cy="23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3"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979" r="9652" b="17430"/>
          <a:stretch/>
        </p:blipFill>
        <p:spPr bwMode="auto">
          <a:xfrm>
            <a:off x="3" y="0"/>
            <a:ext cx="12188822" cy="618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 bwMode="black">
          <a:xfrm>
            <a:off x="10300331" y="6468079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</p:grpSp>
      <p:sp>
        <p:nvSpPr>
          <p:cNvPr id="31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rgbClr val="8E979D"/>
                </a:solidFill>
              </a:rPr>
              <a:t>© 2016 Halliburton. All rights reserved.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19814" y="395289"/>
            <a:ext cx="6069011" cy="2324763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34" name="Title 1"/>
          <p:cNvSpPr>
            <a:spLocks noGrp="1"/>
          </p:cNvSpPr>
          <p:nvPr>
            <p:ph type="ctrTitle"/>
          </p:nvPr>
        </p:nvSpPr>
        <p:spPr>
          <a:xfrm>
            <a:off x="6338849" y="973691"/>
            <a:ext cx="5461039" cy="847663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6338850" y="1873739"/>
            <a:ext cx="5461037" cy="846312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848" y="741217"/>
            <a:ext cx="3097033" cy="24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5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 2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Picture 2" descr="\\corp.halliburton.com\na\HOU\02\Data\RESOURCES\02 Templates\2016 Templates\Presentation Templates\images\20051215HALFW_2280-NO PATCH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009" y="395351"/>
            <a:ext cx="5360521" cy="60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4" y="1761126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3" y="3666489"/>
            <a:ext cx="5680075" cy="1207118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Footer Placeholder 4"/>
          <p:cNvSpPr txBox="1">
            <a:spLocks/>
          </p:cNvSpPr>
          <p:nvPr/>
        </p:nvSpPr>
        <p:spPr>
          <a:xfrm>
            <a:off x="515809" y="6513858"/>
            <a:ext cx="1457130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chemeClr val="tx2"/>
                </a:solidFill>
              </a:rPr>
              <a:t>© 2018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6345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9" y="1296991"/>
            <a:ext cx="11404601" cy="4891087"/>
          </a:xfrm>
        </p:spPr>
        <p:txBody>
          <a:bodyPr/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2pPr>
            <a:lvl3pPr marL="746019" indent="-169839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263" indent="-231742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4pPr>
            <a:lvl5pPr marL="1596798" indent="-22063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>
                <a:solidFill>
                  <a:srgbClr val="8E979D"/>
                </a:solidFill>
              </a:rPr>
              <a:t>Footnotes are 9pt</a:t>
            </a:r>
            <a:endParaRPr lang="en-US" dirty="0">
              <a:solidFill>
                <a:srgbClr val="8E97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4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91" y="1296991"/>
            <a:ext cx="5676899" cy="4891087"/>
          </a:xfrm>
        </p:spPr>
        <p:txBody>
          <a:bodyPr>
            <a:normAutofit/>
          </a:bodyPr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267">
                <a:solidFill>
                  <a:schemeClr val="bg1"/>
                </a:solidFill>
              </a:defRPr>
            </a:lvl2pPr>
            <a:lvl3pPr marL="746019" indent="-169839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263" indent="-231742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4pPr>
            <a:lvl5pPr marL="1599973" indent="-223806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9815" y="1296991"/>
            <a:ext cx="5680076" cy="4891087"/>
          </a:xfrm>
        </p:spPr>
        <p:txBody>
          <a:bodyPr>
            <a:normAutofit/>
          </a:bodyPr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2267">
                <a:solidFill>
                  <a:schemeClr val="bg1"/>
                </a:solidFill>
              </a:defRPr>
            </a:lvl2pPr>
            <a:lvl3pPr marL="914269" indent="-228568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544419" indent="-230156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4pPr>
            <a:lvl5pPr marL="1888858" indent="-228568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>
                <a:solidFill>
                  <a:srgbClr val="8E979D"/>
                </a:solidFill>
              </a:rPr>
              <a:t>Footnotes are 9pt</a:t>
            </a:r>
            <a:endParaRPr lang="en-US" dirty="0">
              <a:solidFill>
                <a:srgbClr val="8E97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65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>
                <a:solidFill>
                  <a:srgbClr val="8E979D"/>
                </a:solidFill>
              </a:rPr>
              <a:t>Footnotes are 9pt</a:t>
            </a:r>
            <a:endParaRPr lang="en-US" dirty="0">
              <a:solidFill>
                <a:srgbClr val="8E97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8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>
                <a:solidFill>
                  <a:srgbClr val="8E979D"/>
                </a:solidFill>
              </a:rPr>
              <a:t>Footnotes are 9pt</a:t>
            </a:r>
            <a:endParaRPr lang="en-US" dirty="0">
              <a:solidFill>
                <a:srgbClr val="8E97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6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5289" y="395288"/>
            <a:ext cx="11404601" cy="8493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Case Study Template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6818" y="1296991"/>
            <a:ext cx="7273073" cy="4891087"/>
          </a:xfrm>
        </p:spPr>
        <p:txBody>
          <a:bodyPr>
            <a:normAutofit/>
          </a:bodyPr>
          <a:lstStyle>
            <a:lvl1pPr>
              <a:defRPr sz="2267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2267">
                <a:solidFill>
                  <a:schemeClr val="bg1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tx2"/>
              </a:buClr>
              <a:defRPr sz="1867">
                <a:solidFill>
                  <a:schemeClr val="bg1"/>
                </a:solidFill>
              </a:defRPr>
            </a:lvl4pPr>
            <a:lvl5pPr>
              <a:buClr>
                <a:schemeClr val="tx2"/>
              </a:buClr>
              <a:defRPr sz="1867">
                <a:solidFill>
                  <a:schemeClr val="bg1"/>
                </a:solidFill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2" hasCustomPrompt="1"/>
          </p:nvPr>
        </p:nvSpPr>
        <p:spPr>
          <a:xfrm>
            <a:off x="395290" y="1296991"/>
            <a:ext cx="4086404" cy="4891087"/>
          </a:xfrm>
          <a:ln w="19050">
            <a:noFill/>
            <a:miter lim="800000"/>
          </a:ln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/>
            </a:lvl2pPr>
          </a:lstStyle>
          <a:p>
            <a:pPr lvl="0"/>
            <a:r>
              <a:rPr lang="en-US" dirty="0" smtClean="0"/>
              <a:t>Image or Chart Placeholder</a:t>
            </a:r>
          </a:p>
        </p:txBody>
      </p:sp>
      <p:sp>
        <p:nvSpPr>
          <p:cNvPr id="4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809" y="6307140"/>
            <a:ext cx="7961150" cy="1555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>
                <a:solidFill>
                  <a:srgbClr val="8E979D"/>
                </a:solidFill>
              </a:rPr>
              <a:t>Footnotes are 9pt</a:t>
            </a:r>
            <a:endParaRPr lang="en-US" dirty="0">
              <a:solidFill>
                <a:srgbClr val="8E97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99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348"/>
          <p:cNvGrpSpPr/>
          <p:nvPr/>
        </p:nvGrpSpPr>
        <p:grpSpPr>
          <a:xfrm>
            <a:off x="393011" y="255586"/>
            <a:ext cx="11402807" cy="6072258"/>
            <a:chOff x="392826" y="255584"/>
            <a:chExt cx="11609268" cy="6072258"/>
          </a:xfrm>
          <a:solidFill>
            <a:schemeClr val="accent2"/>
          </a:solidFill>
        </p:grpSpPr>
        <p:grpSp>
          <p:nvGrpSpPr>
            <p:cNvPr id="350" name="Group 349"/>
            <p:cNvGrpSpPr/>
            <p:nvPr/>
          </p:nvGrpSpPr>
          <p:grpSpPr>
            <a:xfrm>
              <a:off x="392826" y="255584"/>
              <a:ext cx="8371762" cy="6072257"/>
              <a:chOff x="392826" y="265651"/>
              <a:chExt cx="8371762" cy="5634904"/>
            </a:xfrm>
            <a:grpFill/>
          </p:grpSpPr>
          <p:sp>
            <p:nvSpPr>
              <p:cNvPr id="482" name="Rectangle 481"/>
              <p:cNvSpPr/>
              <p:nvPr/>
            </p:nvSpPr>
            <p:spPr>
              <a:xfrm>
                <a:off x="39317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716889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104060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1364320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688036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201175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2335468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2659184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2982899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30661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36303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3954047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4925198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5248913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5726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896347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6220063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6543781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6867496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719121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75149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39282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71654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1040258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363974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168769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201140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2335122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2658837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298255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3306269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362998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3953701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92485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248567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57228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589600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6219717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654343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686715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7190869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751458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39282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16543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1040258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1363974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168769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201140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2335122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65883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982553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306269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6299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53701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92485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524856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5722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89600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1971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54343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686715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190869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75145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9282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16543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040258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363974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168769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01140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2335122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2658837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982553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3306269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362998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3953701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492485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5248567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557228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89600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6219717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654343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686715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190869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751458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39282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16543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1040258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1363974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168769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01140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335122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658837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982553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306269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62998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53701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92485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248567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57228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89600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19717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54343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686715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190869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751458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9282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16543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040258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363974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168769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01140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2335122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2658837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2982553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3306269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362998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3953701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492485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5248567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557228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589600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6219717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654343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686715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190869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751458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392826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716543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1040258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1363974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168769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2011406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2335122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2658837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2982553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3306269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362998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3953701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492485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5248567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557228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589600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6219717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654343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686715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7190869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751458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9282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716543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1040258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363974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8769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01140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335122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265883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2982553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306269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36299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3953701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492485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24856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55722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589600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621971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654343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686715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7190869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75145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39282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71654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040258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1363974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168769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201140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2335122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2658837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298255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30626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362998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3953701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492485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5248567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557228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589600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219717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654343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686715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719086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751458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39317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716889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104060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1364320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1688036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201175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2335468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2659184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2982899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330661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363033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3954047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4925198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5248913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557263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5896347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6220063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6543781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6867496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719121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751493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39317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16889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1040605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1364320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1688036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201175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2335468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659184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982899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306615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63033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54047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4925198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5248913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557263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896347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6220063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543781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867496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191215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751493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9317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716889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104060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1364320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1688036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201175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233546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2659184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2982899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30661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363033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3954047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492519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248913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57263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896347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220063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543781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867496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719121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751493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4" name="Rectangle 733"/>
              <p:cNvSpPr>
                <a:spLocks noChangeAspect="1"/>
              </p:cNvSpPr>
              <p:nvPr/>
            </p:nvSpPr>
            <p:spPr>
              <a:xfrm>
                <a:off x="39282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716543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1040258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1363974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168769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201140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2335122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2658837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2982553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3306269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362998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3953701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492485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5248567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557228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589600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6219717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654343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686715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7190869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751458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427776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4277419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4277419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4277419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4277419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4277419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4277419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4277419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427741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427776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4277765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427776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4277419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4601479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460113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4601133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1" name="Rectangle 770"/>
              <p:cNvSpPr/>
              <p:nvPr/>
            </p:nvSpPr>
            <p:spPr>
              <a:xfrm>
                <a:off x="4601133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2" name="Rectangle 771"/>
              <p:cNvSpPr/>
              <p:nvPr/>
            </p:nvSpPr>
            <p:spPr>
              <a:xfrm>
                <a:off x="4601133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4601133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4601133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4601133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460113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4601479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4601479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4601479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4601133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783864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783829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7838296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783829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783829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783829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7838296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7838296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783829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783864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783864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783864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783829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816238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816203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8162036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816203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816203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816203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8162036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8162036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816203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816238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816238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816238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816203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8486468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8486122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8486122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8486122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8486122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8486122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8486122" y="276893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8486122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8486122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8486468" y="151729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8486468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848646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8486122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8810185" y="255584"/>
              <a:ext cx="3191909" cy="6072258"/>
              <a:chOff x="8486122" y="255584"/>
              <a:chExt cx="3191909" cy="6072258"/>
            </a:xfrm>
            <a:grpFill/>
          </p:grpSpPr>
          <p:sp>
            <p:nvSpPr>
              <p:cNvPr id="352" name="Rectangle 351"/>
              <p:cNvSpPr/>
              <p:nvPr/>
            </p:nvSpPr>
            <p:spPr>
              <a:xfrm>
                <a:off x="8486468" y="565073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8810185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9133901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9457616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9781332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10105048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10428764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10752480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11076195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11399911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8486122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809839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9133554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9457270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9780986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0104702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10428418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10752134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11075849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11399565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486122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809839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9133554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9457270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9780986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10104702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10428418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10752134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11075849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11399565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8486122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8809839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9133554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9457270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780986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10104702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10428418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10752134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11075849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11399565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486122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8809839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9133554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9457270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9780986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10104702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10428418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10752134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11075849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11399565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8486122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8809839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9133554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9457270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9780986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10104702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10428418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10752134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11075849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11399565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8486122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8809839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9133554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9457270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9780986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10104702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10428418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10752134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1075849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1399565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8486122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8809839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9133554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9457270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9780986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10104702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10428418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10752134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11075849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11399565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8486122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8809839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9133554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9457270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9780986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10104702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0428418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0752134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11075849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11399565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486468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8810185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9133901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9457616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9781332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10105048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0428764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0752480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11076195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11399911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8486468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810185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9133901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9457616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9781332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0105048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0428764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10752480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11076195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11399911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8486468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8810185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9133901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9457616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9781332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10105048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10428764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10752480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11076195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11399911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486122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8809839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9133554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9457270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9780986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10104702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10428418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10752134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11075849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11399565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0188" cy="849312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8" y="1296991"/>
            <a:ext cx="11400188" cy="4891087"/>
          </a:xfrm>
        </p:spPr>
        <p:txBody>
          <a:bodyPr/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267">
                <a:solidFill>
                  <a:schemeClr val="bg1"/>
                </a:solidFill>
              </a:defRPr>
            </a:lvl2pPr>
            <a:lvl3pPr marL="746019" indent="-169839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</a:defRPr>
            </a:lvl3pPr>
            <a:lvl4pPr marL="1314263" indent="-231742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4pPr>
            <a:lvl5pPr marL="1596798" indent="-22063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defRPr sz="18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 smtClean="0">
                <a:solidFill>
                  <a:srgbClr val="8E979D"/>
                </a:solidFill>
              </a:rPr>
              <a:t>Footnotes are 9pt</a:t>
            </a:r>
            <a:endParaRPr lang="en-US" dirty="0">
              <a:solidFill>
                <a:srgbClr val="8E979D"/>
              </a:solidFill>
            </a:endParaRPr>
          </a:p>
        </p:txBody>
      </p:sp>
      <p:sp>
        <p:nvSpPr>
          <p:cNvPr id="824" name="Rectangle 823"/>
          <p:cNvSpPr/>
          <p:nvPr/>
        </p:nvSpPr>
        <p:spPr>
          <a:xfrm>
            <a:off x="2" y="6188077"/>
            <a:ext cx="393193" cy="669924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no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825" name="Rectangle 824"/>
          <p:cNvSpPr/>
          <p:nvPr/>
        </p:nvSpPr>
        <p:spPr>
          <a:xfrm>
            <a:off x="1" y="-140240"/>
            <a:ext cx="392827" cy="677060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sp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826" name="Rectangle 825"/>
          <p:cNvSpPr/>
          <p:nvPr/>
        </p:nvSpPr>
        <p:spPr>
          <a:xfrm>
            <a:off x="11796000" y="-140240"/>
            <a:ext cx="392827" cy="677060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sp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827" name="Rectangle 826"/>
          <p:cNvSpPr/>
          <p:nvPr/>
        </p:nvSpPr>
        <p:spPr>
          <a:xfrm>
            <a:off x="11795634" y="6188077"/>
            <a:ext cx="393193" cy="669925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no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72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x25110\Desktop\INTEGRATION\Presentation template\working\Q&amp;A Slide\working\Final-Slide_Wide-Dark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33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C:\Users\h164554\Pictures\electronic%20disc000016032699web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6" b="8386"/>
          <a:stretch/>
        </p:blipFill>
        <p:spPr bwMode="auto">
          <a:xfrm>
            <a:off x="393350" y="3093925"/>
            <a:ext cx="3450493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h164554\Desktop\Global Marketing Files\Graphics, Images, Photos\Permedia_Suite_brittlenes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890" b="1346"/>
          <a:stretch/>
        </p:blipFill>
        <p:spPr bwMode="auto">
          <a:xfrm>
            <a:off x="8346861" y="395350"/>
            <a:ext cx="3455987" cy="264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\\corp.halliburton.com\na\HOU\02\Data\RESOURCES\02 Templates\2016 Templates\Presentation Templates\images\453_G9Q649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9" t="28254" r="5938" b="20147"/>
          <a:stretch/>
        </p:blipFill>
        <p:spPr bwMode="auto">
          <a:xfrm>
            <a:off x="3890900" y="3093925"/>
            <a:ext cx="2498549" cy="12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h164554\Desktop\HAL_Landmark_Horz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677" y="6468078"/>
            <a:ext cx="2690812" cy="2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h164554\Desktop\Global Marketing Files\Graphics, Images, Photos\iStock_000001756961_Medium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" b="27670"/>
          <a:stretch/>
        </p:blipFill>
        <p:spPr bwMode="auto">
          <a:xfrm>
            <a:off x="393350" y="395351"/>
            <a:ext cx="5042220" cy="264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434573" y="3093923"/>
            <a:ext cx="5365314" cy="3094152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2534" y="3092925"/>
            <a:ext cx="5042944" cy="1391741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2533" y="4545611"/>
            <a:ext cx="5042942" cy="1192873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099" name="Picture 3" descr="\\corp.halliburton.com\na\HOU\02\Data\RESOURCES\02 Templates\2016 Templates\Presentation Templates\images\HAL32757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88" r="11799" b="28099"/>
          <a:stretch/>
        </p:blipFill>
        <p:spPr bwMode="auto">
          <a:xfrm>
            <a:off x="5480697" y="395350"/>
            <a:ext cx="2816868" cy="264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rgbClr val="8E979D"/>
                </a:solidFill>
              </a:rPr>
              <a:t>© 2016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8618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9" y="395290"/>
            <a:ext cx="11404601" cy="6067425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4" y="1762065"/>
            <a:ext cx="5430503" cy="1827739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4" y="3664442"/>
            <a:ext cx="5430503" cy="1211851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99884" y="3283839"/>
            <a:ext cx="2940423" cy="207191"/>
            <a:chOff x="3049039" y="-1112761"/>
            <a:chExt cx="3026848" cy="213284"/>
          </a:xfrm>
          <a:solidFill>
            <a:schemeClr val="bg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</p:grpSp>
      <p:sp>
        <p:nvSpPr>
          <p:cNvPr id="31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rgbClr val="8E979D"/>
                </a:solidFill>
              </a:rPr>
              <a:t>© 2016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5698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5288" y="395289"/>
            <a:ext cx="5358242" cy="6067424"/>
          </a:xfrm>
          <a:prstGeom prst="rect">
            <a:avLst/>
          </a:prstGeom>
          <a:solidFill>
            <a:schemeClr val="accent1"/>
          </a:solidFill>
          <a:ln w="12700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8" tIns="45715" rIns="91428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 smtClean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5" y="1763323"/>
            <a:ext cx="5680074" cy="1827047"/>
          </a:xfrm>
        </p:spPr>
        <p:txBody>
          <a:bodyPr tIns="0" rIns="0" anchor="b" anchorCtr="0"/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9815" y="3664142"/>
            <a:ext cx="5680074" cy="1207119"/>
          </a:xfrm>
        </p:spPr>
        <p:txBody>
          <a:bodyPr rIns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31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rgbClr val="8E979D"/>
                </a:solidFill>
              </a:rPr>
              <a:t>© 2016 Halliburton. All rights reserved.</a:t>
            </a:r>
          </a:p>
        </p:txBody>
      </p:sp>
      <p:pic>
        <p:nvPicPr>
          <p:cNvPr id="30" name="Picture 9" descr="C:\Users\h164554\Desktop\HAL_Landmark_Horz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677" y="6468078"/>
            <a:ext cx="2690812" cy="2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2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3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88824" cy="61825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0" name="Freeform 19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ooter Placeholder 4"/>
          <p:cNvSpPr txBox="1">
            <a:spLocks/>
          </p:cNvSpPr>
          <p:nvPr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chemeClr val="tx2"/>
                </a:solidFill>
              </a:rPr>
              <a:t>© 2018 Halliburton.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9" y="1296991"/>
            <a:ext cx="11404601" cy="4891087"/>
          </a:xfrm>
        </p:spPr>
        <p:txBody>
          <a:bodyPr/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2pPr>
            <a:lvl3pPr marL="746019" indent="-169839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263" indent="-231742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4pPr>
            <a:lvl5pPr marL="1596798" indent="-22063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88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91" y="1296991"/>
            <a:ext cx="5676899" cy="4891087"/>
          </a:xfrm>
        </p:spPr>
        <p:txBody>
          <a:bodyPr>
            <a:normAutofit/>
          </a:bodyPr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267">
                <a:solidFill>
                  <a:schemeClr val="tx1"/>
                </a:solidFill>
              </a:defRPr>
            </a:lvl2pPr>
            <a:lvl3pPr marL="746019" indent="-169839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263" indent="-231742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4pPr>
            <a:lvl5pPr marL="1599973" indent="-223806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9815" y="1296991"/>
            <a:ext cx="5680076" cy="4891087"/>
          </a:xfrm>
        </p:spPr>
        <p:txBody>
          <a:bodyPr>
            <a:normAutofit/>
          </a:bodyPr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267">
                <a:solidFill>
                  <a:schemeClr val="tx1"/>
                </a:solidFill>
              </a:defRPr>
            </a:lvl2pPr>
            <a:lvl3pPr marL="914269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544419" indent="-230156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4pPr>
            <a:lvl5pPr marL="1888858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3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9" y="395288"/>
            <a:ext cx="11404601" cy="8493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6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 Sy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348"/>
          <p:cNvGrpSpPr/>
          <p:nvPr/>
        </p:nvGrpSpPr>
        <p:grpSpPr>
          <a:xfrm>
            <a:off x="393011" y="255586"/>
            <a:ext cx="11402807" cy="6072258"/>
            <a:chOff x="392826" y="255584"/>
            <a:chExt cx="11609268" cy="6072258"/>
          </a:xfrm>
          <a:solidFill>
            <a:schemeClr val="bg2"/>
          </a:solidFill>
        </p:grpSpPr>
        <p:grpSp>
          <p:nvGrpSpPr>
            <p:cNvPr id="350" name="Group 349"/>
            <p:cNvGrpSpPr/>
            <p:nvPr/>
          </p:nvGrpSpPr>
          <p:grpSpPr>
            <a:xfrm>
              <a:off x="392826" y="255584"/>
              <a:ext cx="8371762" cy="6072257"/>
              <a:chOff x="392826" y="265651"/>
              <a:chExt cx="8371762" cy="5634904"/>
            </a:xfrm>
            <a:grpFill/>
          </p:grpSpPr>
          <p:sp>
            <p:nvSpPr>
              <p:cNvPr id="482" name="Rectangle 481"/>
              <p:cNvSpPr/>
              <p:nvPr/>
            </p:nvSpPr>
            <p:spPr>
              <a:xfrm>
                <a:off x="39317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716889" y="527221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104060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1364320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1688036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201175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2335468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2659184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2982899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330661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2" name="Rectangle 491"/>
              <p:cNvSpPr/>
              <p:nvPr/>
            </p:nvSpPr>
            <p:spPr>
              <a:xfrm>
                <a:off x="36303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3" name="Rectangle 492"/>
              <p:cNvSpPr/>
              <p:nvPr/>
            </p:nvSpPr>
            <p:spPr>
              <a:xfrm>
                <a:off x="3954047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4" name="Rectangle 493"/>
              <p:cNvSpPr/>
              <p:nvPr/>
            </p:nvSpPr>
            <p:spPr>
              <a:xfrm>
                <a:off x="4925198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5" name="Rectangle 494"/>
              <p:cNvSpPr/>
              <p:nvPr/>
            </p:nvSpPr>
            <p:spPr>
              <a:xfrm>
                <a:off x="5248913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6" name="Rectangle 495"/>
              <p:cNvSpPr/>
              <p:nvPr/>
            </p:nvSpPr>
            <p:spPr>
              <a:xfrm>
                <a:off x="55726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7" name="Rectangle 496"/>
              <p:cNvSpPr/>
              <p:nvPr/>
            </p:nvSpPr>
            <p:spPr>
              <a:xfrm>
                <a:off x="5896347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8" name="Rectangle 497"/>
              <p:cNvSpPr/>
              <p:nvPr/>
            </p:nvSpPr>
            <p:spPr>
              <a:xfrm>
                <a:off x="6220063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99" name="Rectangle 498"/>
              <p:cNvSpPr/>
              <p:nvPr/>
            </p:nvSpPr>
            <p:spPr>
              <a:xfrm>
                <a:off x="6543781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0" name="Rectangle 499"/>
              <p:cNvSpPr/>
              <p:nvPr/>
            </p:nvSpPr>
            <p:spPr>
              <a:xfrm>
                <a:off x="6867496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1" name="Rectangle 500"/>
              <p:cNvSpPr/>
              <p:nvPr/>
            </p:nvSpPr>
            <p:spPr>
              <a:xfrm>
                <a:off x="719121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2" name="Rectangle 501"/>
              <p:cNvSpPr/>
              <p:nvPr/>
            </p:nvSpPr>
            <p:spPr>
              <a:xfrm>
                <a:off x="751493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3" name="Rectangle 502"/>
              <p:cNvSpPr/>
              <p:nvPr/>
            </p:nvSpPr>
            <p:spPr>
              <a:xfrm>
                <a:off x="39282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4" name="Rectangle 503"/>
              <p:cNvSpPr/>
              <p:nvPr/>
            </p:nvSpPr>
            <p:spPr>
              <a:xfrm>
                <a:off x="71654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5" name="Rectangle 504"/>
              <p:cNvSpPr/>
              <p:nvPr/>
            </p:nvSpPr>
            <p:spPr>
              <a:xfrm>
                <a:off x="1040258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1363974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168769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8" name="Rectangle 507"/>
              <p:cNvSpPr/>
              <p:nvPr/>
            </p:nvSpPr>
            <p:spPr>
              <a:xfrm>
                <a:off x="201140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09" name="Rectangle 508"/>
              <p:cNvSpPr/>
              <p:nvPr/>
            </p:nvSpPr>
            <p:spPr>
              <a:xfrm>
                <a:off x="2335122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0" name="Rectangle 509"/>
              <p:cNvSpPr/>
              <p:nvPr/>
            </p:nvSpPr>
            <p:spPr>
              <a:xfrm>
                <a:off x="2658837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1" name="Rectangle 510"/>
              <p:cNvSpPr/>
              <p:nvPr/>
            </p:nvSpPr>
            <p:spPr>
              <a:xfrm>
                <a:off x="298255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3306269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362998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4" name="Rectangle 513"/>
              <p:cNvSpPr/>
              <p:nvPr/>
            </p:nvSpPr>
            <p:spPr>
              <a:xfrm>
                <a:off x="3953701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5" name="Rectangle 514"/>
              <p:cNvSpPr/>
              <p:nvPr/>
            </p:nvSpPr>
            <p:spPr>
              <a:xfrm>
                <a:off x="492485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6" name="Rectangle 515"/>
              <p:cNvSpPr/>
              <p:nvPr/>
            </p:nvSpPr>
            <p:spPr>
              <a:xfrm>
                <a:off x="5248567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7" name="Rectangle 516"/>
              <p:cNvSpPr/>
              <p:nvPr/>
            </p:nvSpPr>
            <p:spPr>
              <a:xfrm>
                <a:off x="557228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8" name="Rectangle 517"/>
              <p:cNvSpPr/>
              <p:nvPr/>
            </p:nvSpPr>
            <p:spPr>
              <a:xfrm>
                <a:off x="589600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19" name="Rectangle 518"/>
              <p:cNvSpPr/>
              <p:nvPr/>
            </p:nvSpPr>
            <p:spPr>
              <a:xfrm>
                <a:off x="6219717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0" name="Rectangle 519"/>
              <p:cNvSpPr/>
              <p:nvPr/>
            </p:nvSpPr>
            <p:spPr>
              <a:xfrm>
                <a:off x="654343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1" name="Rectangle 520"/>
              <p:cNvSpPr/>
              <p:nvPr/>
            </p:nvSpPr>
            <p:spPr>
              <a:xfrm>
                <a:off x="6867150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2" name="Rectangle 521"/>
              <p:cNvSpPr/>
              <p:nvPr/>
            </p:nvSpPr>
            <p:spPr>
              <a:xfrm>
                <a:off x="7190869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3" name="Rectangle 522"/>
              <p:cNvSpPr/>
              <p:nvPr/>
            </p:nvSpPr>
            <p:spPr>
              <a:xfrm>
                <a:off x="7514585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4" name="Rectangle 523"/>
              <p:cNvSpPr/>
              <p:nvPr/>
            </p:nvSpPr>
            <p:spPr>
              <a:xfrm>
                <a:off x="39282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5" name="Rectangle 524"/>
              <p:cNvSpPr/>
              <p:nvPr/>
            </p:nvSpPr>
            <p:spPr>
              <a:xfrm>
                <a:off x="716543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6" name="Rectangle 525"/>
              <p:cNvSpPr/>
              <p:nvPr/>
            </p:nvSpPr>
            <p:spPr>
              <a:xfrm>
                <a:off x="1040258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7" name="Rectangle 526"/>
              <p:cNvSpPr/>
              <p:nvPr/>
            </p:nvSpPr>
            <p:spPr>
              <a:xfrm>
                <a:off x="1363974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8" name="Rectangle 527"/>
              <p:cNvSpPr/>
              <p:nvPr/>
            </p:nvSpPr>
            <p:spPr>
              <a:xfrm>
                <a:off x="168769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29" name="Rectangle 528"/>
              <p:cNvSpPr/>
              <p:nvPr/>
            </p:nvSpPr>
            <p:spPr>
              <a:xfrm>
                <a:off x="2011406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0" name="Rectangle 529"/>
              <p:cNvSpPr/>
              <p:nvPr/>
            </p:nvSpPr>
            <p:spPr>
              <a:xfrm>
                <a:off x="2335122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1" name="Rectangle 530"/>
              <p:cNvSpPr/>
              <p:nvPr/>
            </p:nvSpPr>
            <p:spPr>
              <a:xfrm>
                <a:off x="265883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2" name="Rectangle 531"/>
              <p:cNvSpPr/>
              <p:nvPr/>
            </p:nvSpPr>
            <p:spPr>
              <a:xfrm>
                <a:off x="2982553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3" name="Rectangle 532"/>
              <p:cNvSpPr/>
              <p:nvPr/>
            </p:nvSpPr>
            <p:spPr>
              <a:xfrm>
                <a:off x="3306269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4" name="Rectangle 533"/>
              <p:cNvSpPr/>
              <p:nvPr/>
            </p:nvSpPr>
            <p:spPr>
              <a:xfrm>
                <a:off x="36299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5" name="Rectangle 534"/>
              <p:cNvSpPr/>
              <p:nvPr/>
            </p:nvSpPr>
            <p:spPr>
              <a:xfrm>
                <a:off x="3953701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6" name="Rectangle 535"/>
              <p:cNvSpPr/>
              <p:nvPr/>
            </p:nvSpPr>
            <p:spPr>
              <a:xfrm>
                <a:off x="492485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7" name="Rectangle 536"/>
              <p:cNvSpPr/>
              <p:nvPr/>
            </p:nvSpPr>
            <p:spPr>
              <a:xfrm>
                <a:off x="524856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8" name="Rectangle 537"/>
              <p:cNvSpPr/>
              <p:nvPr/>
            </p:nvSpPr>
            <p:spPr>
              <a:xfrm>
                <a:off x="55722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39" name="Rectangle 538"/>
              <p:cNvSpPr/>
              <p:nvPr/>
            </p:nvSpPr>
            <p:spPr>
              <a:xfrm>
                <a:off x="589600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0" name="Rectangle 539"/>
              <p:cNvSpPr/>
              <p:nvPr/>
            </p:nvSpPr>
            <p:spPr>
              <a:xfrm>
                <a:off x="6219717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54343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2" name="Rectangle 541"/>
              <p:cNvSpPr/>
              <p:nvPr/>
            </p:nvSpPr>
            <p:spPr>
              <a:xfrm>
                <a:off x="6867150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3" name="Rectangle 542"/>
              <p:cNvSpPr/>
              <p:nvPr/>
            </p:nvSpPr>
            <p:spPr>
              <a:xfrm>
                <a:off x="7190869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4" name="Rectangle 543"/>
              <p:cNvSpPr/>
              <p:nvPr/>
            </p:nvSpPr>
            <p:spPr>
              <a:xfrm>
                <a:off x="7514585" y="443778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5" name="Rectangle 544"/>
              <p:cNvSpPr/>
              <p:nvPr/>
            </p:nvSpPr>
            <p:spPr>
              <a:xfrm>
                <a:off x="39282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6" name="Rectangle 545"/>
              <p:cNvSpPr/>
              <p:nvPr/>
            </p:nvSpPr>
            <p:spPr>
              <a:xfrm>
                <a:off x="716543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7" name="Rectangle 546"/>
              <p:cNvSpPr/>
              <p:nvPr/>
            </p:nvSpPr>
            <p:spPr>
              <a:xfrm>
                <a:off x="1040258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8" name="Rectangle 547"/>
              <p:cNvSpPr/>
              <p:nvPr/>
            </p:nvSpPr>
            <p:spPr>
              <a:xfrm>
                <a:off x="1363974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49" name="Rectangle 548"/>
              <p:cNvSpPr/>
              <p:nvPr/>
            </p:nvSpPr>
            <p:spPr>
              <a:xfrm>
                <a:off x="168769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0" name="Rectangle 549"/>
              <p:cNvSpPr/>
              <p:nvPr/>
            </p:nvSpPr>
            <p:spPr>
              <a:xfrm>
                <a:off x="201140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1" name="Rectangle 550"/>
              <p:cNvSpPr/>
              <p:nvPr/>
            </p:nvSpPr>
            <p:spPr>
              <a:xfrm>
                <a:off x="2335122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2" name="Rectangle 551"/>
              <p:cNvSpPr/>
              <p:nvPr/>
            </p:nvSpPr>
            <p:spPr>
              <a:xfrm>
                <a:off x="2658837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3" name="Rectangle 552"/>
              <p:cNvSpPr/>
              <p:nvPr/>
            </p:nvSpPr>
            <p:spPr>
              <a:xfrm>
                <a:off x="2982553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4" name="Rectangle 553"/>
              <p:cNvSpPr/>
              <p:nvPr/>
            </p:nvSpPr>
            <p:spPr>
              <a:xfrm>
                <a:off x="3306269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5" name="Rectangle 554"/>
              <p:cNvSpPr/>
              <p:nvPr/>
            </p:nvSpPr>
            <p:spPr>
              <a:xfrm>
                <a:off x="362998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6" name="Rectangle 555"/>
              <p:cNvSpPr/>
              <p:nvPr/>
            </p:nvSpPr>
            <p:spPr>
              <a:xfrm>
                <a:off x="3953701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7" name="Rectangle 556"/>
              <p:cNvSpPr/>
              <p:nvPr/>
            </p:nvSpPr>
            <p:spPr>
              <a:xfrm>
                <a:off x="492485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8" name="Rectangle 557"/>
              <p:cNvSpPr/>
              <p:nvPr/>
            </p:nvSpPr>
            <p:spPr>
              <a:xfrm>
                <a:off x="5248567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9" name="Rectangle 558"/>
              <p:cNvSpPr/>
              <p:nvPr/>
            </p:nvSpPr>
            <p:spPr>
              <a:xfrm>
                <a:off x="557228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0" name="Rectangle 559"/>
              <p:cNvSpPr/>
              <p:nvPr/>
            </p:nvSpPr>
            <p:spPr>
              <a:xfrm>
                <a:off x="589600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1" name="Rectangle 560"/>
              <p:cNvSpPr/>
              <p:nvPr/>
            </p:nvSpPr>
            <p:spPr>
              <a:xfrm>
                <a:off x="6219717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2" name="Rectangle 561"/>
              <p:cNvSpPr/>
              <p:nvPr/>
            </p:nvSpPr>
            <p:spPr>
              <a:xfrm>
                <a:off x="654343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3" name="Rectangle 562"/>
              <p:cNvSpPr/>
              <p:nvPr/>
            </p:nvSpPr>
            <p:spPr>
              <a:xfrm>
                <a:off x="6867150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4" name="Rectangle 563"/>
              <p:cNvSpPr/>
              <p:nvPr/>
            </p:nvSpPr>
            <p:spPr>
              <a:xfrm>
                <a:off x="7190869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5" name="Rectangle 564"/>
              <p:cNvSpPr/>
              <p:nvPr/>
            </p:nvSpPr>
            <p:spPr>
              <a:xfrm>
                <a:off x="7514585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6" name="Rectangle 565"/>
              <p:cNvSpPr/>
              <p:nvPr/>
            </p:nvSpPr>
            <p:spPr>
              <a:xfrm>
                <a:off x="39282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7" name="Rectangle 566"/>
              <p:cNvSpPr/>
              <p:nvPr/>
            </p:nvSpPr>
            <p:spPr>
              <a:xfrm>
                <a:off x="716543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8" name="Rectangle 567"/>
              <p:cNvSpPr/>
              <p:nvPr/>
            </p:nvSpPr>
            <p:spPr>
              <a:xfrm>
                <a:off x="1040258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69" name="Rectangle 568"/>
              <p:cNvSpPr/>
              <p:nvPr/>
            </p:nvSpPr>
            <p:spPr>
              <a:xfrm>
                <a:off x="1363974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0" name="Rectangle 569"/>
              <p:cNvSpPr/>
              <p:nvPr/>
            </p:nvSpPr>
            <p:spPr>
              <a:xfrm>
                <a:off x="168769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>
              <a:xfrm>
                <a:off x="201140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2" name="Rectangle 571"/>
              <p:cNvSpPr/>
              <p:nvPr/>
            </p:nvSpPr>
            <p:spPr>
              <a:xfrm>
                <a:off x="2335122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3" name="Rectangle 572"/>
              <p:cNvSpPr/>
              <p:nvPr/>
            </p:nvSpPr>
            <p:spPr>
              <a:xfrm>
                <a:off x="2658837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4" name="Rectangle 573"/>
              <p:cNvSpPr/>
              <p:nvPr/>
            </p:nvSpPr>
            <p:spPr>
              <a:xfrm>
                <a:off x="2982553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5" name="Rectangle 574"/>
              <p:cNvSpPr/>
              <p:nvPr/>
            </p:nvSpPr>
            <p:spPr>
              <a:xfrm>
                <a:off x="3306269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6" name="Rectangle 575"/>
              <p:cNvSpPr/>
              <p:nvPr/>
            </p:nvSpPr>
            <p:spPr>
              <a:xfrm>
                <a:off x="362998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7" name="Rectangle 576"/>
              <p:cNvSpPr/>
              <p:nvPr/>
            </p:nvSpPr>
            <p:spPr>
              <a:xfrm>
                <a:off x="3953701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8" name="Rectangle 577"/>
              <p:cNvSpPr/>
              <p:nvPr/>
            </p:nvSpPr>
            <p:spPr>
              <a:xfrm>
                <a:off x="492485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79" name="Rectangle 578"/>
              <p:cNvSpPr/>
              <p:nvPr/>
            </p:nvSpPr>
            <p:spPr>
              <a:xfrm>
                <a:off x="5248567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0" name="Rectangle 579"/>
              <p:cNvSpPr/>
              <p:nvPr/>
            </p:nvSpPr>
            <p:spPr>
              <a:xfrm>
                <a:off x="557228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>
              <a:xfrm>
                <a:off x="589600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2" name="Rectangle 581"/>
              <p:cNvSpPr/>
              <p:nvPr/>
            </p:nvSpPr>
            <p:spPr>
              <a:xfrm>
                <a:off x="6219717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3" name="Rectangle 582"/>
              <p:cNvSpPr/>
              <p:nvPr/>
            </p:nvSpPr>
            <p:spPr>
              <a:xfrm>
                <a:off x="654343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4" name="Rectangle 583"/>
              <p:cNvSpPr/>
              <p:nvPr/>
            </p:nvSpPr>
            <p:spPr>
              <a:xfrm>
                <a:off x="6867150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5" name="Rectangle 584"/>
              <p:cNvSpPr/>
              <p:nvPr/>
            </p:nvSpPr>
            <p:spPr>
              <a:xfrm>
                <a:off x="7190869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6" name="Rectangle 585"/>
              <p:cNvSpPr/>
              <p:nvPr/>
            </p:nvSpPr>
            <p:spPr>
              <a:xfrm>
                <a:off x="7514585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7" name="Rectangle 586"/>
              <p:cNvSpPr/>
              <p:nvPr/>
            </p:nvSpPr>
            <p:spPr>
              <a:xfrm>
                <a:off x="39282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8" name="Rectangle 587"/>
              <p:cNvSpPr/>
              <p:nvPr/>
            </p:nvSpPr>
            <p:spPr>
              <a:xfrm>
                <a:off x="716543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9" name="Rectangle 588"/>
              <p:cNvSpPr/>
              <p:nvPr/>
            </p:nvSpPr>
            <p:spPr>
              <a:xfrm>
                <a:off x="1040258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0" name="Rectangle 589"/>
              <p:cNvSpPr/>
              <p:nvPr/>
            </p:nvSpPr>
            <p:spPr>
              <a:xfrm>
                <a:off x="1363974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>
              <a:xfrm>
                <a:off x="168769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2" name="Rectangle 591"/>
              <p:cNvSpPr/>
              <p:nvPr/>
            </p:nvSpPr>
            <p:spPr>
              <a:xfrm>
                <a:off x="201140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3" name="Rectangle 592"/>
              <p:cNvSpPr/>
              <p:nvPr/>
            </p:nvSpPr>
            <p:spPr>
              <a:xfrm>
                <a:off x="2335122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4" name="Rectangle 593"/>
              <p:cNvSpPr/>
              <p:nvPr/>
            </p:nvSpPr>
            <p:spPr>
              <a:xfrm>
                <a:off x="2658837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5" name="Rectangle 594"/>
              <p:cNvSpPr/>
              <p:nvPr/>
            </p:nvSpPr>
            <p:spPr>
              <a:xfrm>
                <a:off x="2982553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6" name="Rectangle 595"/>
              <p:cNvSpPr/>
              <p:nvPr/>
            </p:nvSpPr>
            <p:spPr>
              <a:xfrm>
                <a:off x="3306269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7" name="Rectangle 596"/>
              <p:cNvSpPr/>
              <p:nvPr/>
            </p:nvSpPr>
            <p:spPr>
              <a:xfrm>
                <a:off x="362998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8" name="Rectangle 597"/>
              <p:cNvSpPr/>
              <p:nvPr/>
            </p:nvSpPr>
            <p:spPr>
              <a:xfrm>
                <a:off x="3953701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99" name="Rectangle 598"/>
              <p:cNvSpPr/>
              <p:nvPr/>
            </p:nvSpPr>
            <p:spPr>
              <a:xfrm>
                <a:off x="492485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0" name="Rectangle 599"/>
              <p:cNvSpPr/>
              <p:nvPr/>
            </p:nvSpPr>
            <p:spPr>
              <a:xfrm>
                <a:off x="5248567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>
              <a:xfrm>
                <a:off x="557228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2" name="Rectangle 601"/>
              <p:cNvSpPr/>
              <p:nvPr/>
            </p:nvSpPr>
            <p:spPr>
              <a:xfrm>
                <a:off x="589600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3" name="Rectangle 602"/>
              <p:cNvSpPr/>
              <p:nvPr/>
            </p:nvSpPr>
            <p:spPr>
              <a:xfrm>
                <a:off x="6219717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4" name="Rectangle 603"/>
              <p:cNvSpPr/>
              <p:nvPr/>
            </p:nvSpPr>
            <p:spPr>
              <a:xfrm>
                <a:off x="654343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5" name="Rectangle 604"/>
              <p:cNvSpPr/>
              <p:nvPr/>
            </p:nvSpPr>
            <p:spPr>
              <a:xfrm>
                <a:off x="6867150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6" name="Rectangle 605"/>
              <p:cNvSpPr/>
              <p:nvPr/>
            </p:nvSpPr>
            <p:spPr>
              <a:xfrm>
                <a:off x="7190869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7" name="Rectangle 606"/>
              <p:cNvSpPr/>
              <p:nvPr/>
            </p:nvSpPr>
            <p:spPr>
              <a:xfrm>
                <a:off x="7514585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8" name="Rectangle 607"/>
              <p:cNvSpPr/>
              <p:nvPr/>
            </p:nvSpPr>
            <p:spPr>
              <a:xfrm>
                <a:off x="392826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09" name="Rectangle 608"/>
              <p:cNvSpPr/>
              <p:nvPr/>
            </p:nvSpPr>
            <p:spPr>
              <a:xfrm>
                <a:off x="716543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0" name="Rectangle 609"/>
              <p:cNvSpPr/>
              <p:nvPr/>
            </p:nvSpPr>
            <p:spPr>
              <a:xfrm>
                <a:off x="1040258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>
              <a:xfrm>
                <a:off x="1363974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2" name="Rectangle 611"/>
              <p:cNvSpPr/>
              <p:nvPr/>
            </p:nvSpPr>
            <p:spPr>
              <a:xfrm>
                <a:off x="168769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3" name="Rectangle 612"/>
              <p:cNvSpPr/>
              <p:nvPr/>
            </p:nvSpPr>
            <p:spPr>
              <a:xfrm>
                <a:off x="2011406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4" name="Rectangle 613"/>
              <p:cNvSpPr/>
              <p:nvPr/>
            </p:nvSpPr>
            <p:spPr>
              <a:xfrm>
                <a:off x="2335122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5" name="Rectangle 614"/>
              <p:cNvSpPr/>
              <p:nvPr/>
            </p:nvSpPr>
            <p:spPr>
              <a:xfrm>
                <a:off x="2658837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6" name="Rectangle 615"/>
              <p:cNvSpPr/>
              <p:nvPr/>
            </p:nvSpPr>
            <p:spPr>
              <a:xfrm>
                <a:off x="2982553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7" name="Rectangle 616"/>
              <p:cNvSpPr/>
              <p:nvPr/>
            </p:nvSpPr>
            <p:spPr>
              <a:xfrm>
                <a:off x="3306269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8" name="Rectangle 617"/>
              <p:cNvSpPr/>
              <p:nvPr/>
            </p:nvSpPr>
            <p:spPr>
              <a:xfrm>
                <a:off x="362998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19" name="Rectangle 618"/>
              <p:cNvSpPr/>
              <p:nvPr/>
            </p:nvSpPr>
            <p:spPr>
              <a:xfrm>
                <a:off x="3953701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0" name="Rectangle 619"/>
              <p:cNvSpPr/>
              <p:nvPr/>
            </p:nvSpPr>
            <p:spPr>
              <a:xfrm>
                <a:off x="492485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1" name="Rectangle 620"/>
              <p:cNvSpPr/>
              <p:nvPr/>
            </p:nvSpPr>
            <p:spPr>
              <a:xfrm>
                <a:off x="5248567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>
              <a:xfrm>
                <a:off x="557228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3" name="Rectangle 622"/>
              <p:cNvSpPr/>
              <p:nvPr/>
            </p:nvSpPr>
            <p:spPr>
              <a:xfrm>
                <a:off x="589600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4" name="Rectangle 623"/>
              <p:cNvSpPr/>
              <p:nvPr/>
            </p:nvSpPr>
            <p:spPr>
              <a:xfrm>
                <a:off x="6219717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5" name="Rectangle 624"/>
              <p:cNvSpPr/>
              <p:nvPr/>
            </p:nvSpPr>
            <p:spPr>
              <a:xfrm>
                <a:off x="654343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6" name="Rectangle 625"/>
              <p:cNvSpPr/>
              <p:nvPr/>
            </p:nvSpPr>
            <p:spPr>
              <a:xfrm>
                <a:off x="6867150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7" name="Rectangle 626"/>
              <p:cNvSpPr/>
              <p:nvPr/>
            </p:nvSpPr>
            <p:spPr>
              <a:xfrm>
                <a:off x="7190869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8" name="Rectangle 627"/>
              <p:cNvSpPr/>
              <p:nvPr/>
            </p:nvSpPr>
            <p:spPr>
              <a:xfrm>
                <a:off x="7514585" y="276893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>
              <a:xfrm>
                <a:off x="39282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0" name="Rectangle 629"/>
              <p:cNvSpPr/>
              <p:nvPr/>
            </p:nvSpPr>
            <p:spPr>
              <a:xfrm>
                <a:off x="716543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1" name="Rectangle 630"/>
              <p:cNvSpPr/>
              <p:nvPr/>
            </p:nvSpPr>
            <p:spPr>
              <a:xfrm>
                <a:off x="1040258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>
              <a:xfrm>
                <a:off x="1363974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3" name="Rectangle 632"/>
              <p:cNvSpPr/>
              <p:nvPr/>
            </p:nvSpPr>
            <p:spPr>
              <a:xfrm>
                <a:off x="168769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4" name="Rectangle 633"/>
              <p:cNvSpPr/>
              <p:nvPr/>
            </p:nvSpPr>
            <p:spPr>
              <a:xfrm>
                <a:off x="2011406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5" name="Rectangle 634"/>
              <p:cNvSpPr/>
              <p:nvPr/>
            </p:nvSpPr>
            <p:spPr>
              <a:xfrm>
                <a:off x="2335122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6" name="Rectangle 635"/>
              <p:cNvSpPr/>
              <p:nvPr/>
            </p:nvSpPr>
            <p:spPr>
              <a:xfrm>
                <a:off x="265883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7" name="Rectangle 636"/>
              <p:cNvSpPr/>
              <p:nvPr/>
            </p:nvSpPr>
            <p:spPr>
              <a:xfrm>
                <a:off x="2982553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>
              <a:xfrm>
                <a:off x="3306269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39" name="Rectangle 638"/>
              <p:cNvSpPr/>
              <p:nvPr/>
            </p:nvSpPr>
            <p:spPr>
              <a:xfrm>
                <a:off x="36299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0" name="Rectangle 639"/>
              <p:cNvSpPr/>
              <p:nvPr/>
            </p:nvSpPr>
            <p:spPr>
              <a:xfrm>
                <a:off x="3953701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1" name="Rectangle 640"/>
              <p:cNvSpPr/>
              <p:nvPr/>
            </p:nvSpPr>
            <p:spPr>
              <a:xfrm>
                <a:off x="492485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>
              <a:xfrm>
                <a:off x="524856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3" name="Rectangle 642"/>
              <p:cNvSpPr/>
              <p:nvPr/>
            </p:nvSpPr>
            <p:spPr>
              <a:xfrm>
                <a:off x="55722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4" name="Rectangle 643"/>
              <p:cNvSpPr/>
              <p:nvPr/>
            </p:nvSpPr>
            <p:spPr>
              <a:xfrm>
                <a:off x="589600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5" name="Rectangle 644"/>
              <p:cNvSpPr/>
              <p:nvPr/>
            </p:nvSpPr>
            <p:spPr>
              <a:xfrm>
                <a:off x="6219717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6" name="Rectangle 645"/>
              <p:cNvSpPr/>
              <p:nvPr/>
            </p:nvSpPr>
            <p:spPr>
              <a:xfrm>
                <a:off x="654343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>
              <a:xfrm>
                <a:off x="6867150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8" name="Rectangle 647"/>
              <p:cNvSpPr/>
              <p:nvPr/>
            </p:nvSpPr>
            <p:spPr>
              <a:xfrm>
                <a:off x="7190869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49" name="Rectangle 648"/>
              <p:cNvSpPr/>
              <p:nvPr/>
            </p:nvSpPr>
            <p:spPr>
              <a:xfrm>
                <a:off x="7514585" y="2351719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0" name="Rectangle 649"/>
              <p:cNvSpPr/>
              <p:nvPr/>
            </p:nvSpPr>
            <p:spPr>
              <a:xfrm>
                <a:off x="39282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1" name="Rectangle 650"/>
              <p:cNvSpPr/>
              <p:nvPr/>
            </p:nvSpPr>
            <p:spPr>
              <a:xfrm>
                <a:off x="71654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>
              <a:xfrm>
                <a:off x="1040258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3" name="Rectangle 652"/>
              <p:cNvSpPr/>
              <p:nvPr/>
            </p:nvSpPr>
            <p:spPr>
              <a:xfrm>
                <a:off x="1363974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4" name="Rectangle 653"/>
              <p:cNvSpPr/>
              <p:nvPr/>
            </p:nvSpPr>
            <p:spPr>
              <a:xfrm>
                <a:off x="168769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5" name="Rectangle 654"/>
              <p:cNvSpPr/>
              <p:nvPr/>
            </p:nvSpPr>
            <p:spPr>
              <a:xfrm>
                <a:off x="201140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>
              <a:xfrm>
                <a:off x="2335122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7" name="Rectangle 656"/>
              <p:cNvSpPr/>
              <p:nvPr/>
            </p:nvSpPr>
            <p:spPr>
              <a:xfrm>
                <a:off x="2658837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8" name="Rectangle 657"/>
              <p:cNvSpPr/>
              <p:nvPr/>
            </p:nvSpPr>
            <p:spPr>
              <a:xfrm>
                <a:off x="298255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9" name="Rectangle 658"/>
              <p:cNvSpPr/>
              <p:nvPr/>
            </p:nvSpPr>
            <p:spPr>
              <a:xfrm>
                <a:off x="330626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0" name="Rectangle 659"/>
              <p:cNvSpPr/>
              <p:nvPr/>
            </p:nvSpPr>
            <p:spPr>
              <a:xfrm>
                <a:off x="362998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1" name="Rectangle 660"/>
              <p:cNvSpPr/>
              <p:nvPr/>
            </p:nvSpPr>
            <p:spPr>
              <a:xfrm>
                <a:off x="3953701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>
              <a:xfrm>
                <a:off x="492485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3" name="Rectangle 662"/>
              <p:cNvSpPr/>
              <p:nvPr/>
            </p:nvSpPr>
            <p:spPr>
              <a:xfrm>
                <a:off x="5248567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4" name="Rectangle 663"/>
              <p:cNvSpPr/>
              <p:nvPr/>
            </p:nvSpPr>
            <p:spPr>
              <a:xfrm>
                <a:off x="557228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>
              <a:xfrm>
                <a:off x="589600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219717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7" name="Rectangle 666"/>
              <p:cNvSpPr/>
              <p:nvPr/>
            </p:nvSpPr>
            <p:spPr>
              <a:xfrm>
                <a:off x="654343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8" name="Rectangle 667"/>
              <p:cNvSpPr/>
              <p:nvPr/>
            </p:nvSpPr>
            <p:spPr>
              <a:xfrm>
                <a:off x="6867150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69" name="Rectangle 668"/>
              <p:cNvSpPr/>
              <p:nvPr/>
            </p:nvSpPr>
            <p:spPr>
              <a:xfrm>
                <a:off x="719086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0" name="Rectangle 669"/>
              <p:cNvSpPr/>
              <p:nvPr/>
            </p:nvSpPr>
            <p:spPr>
              <a:xfrm>
                <a:off x="7514585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1" name="Rectangle 670"/>
              <p:cNvSpPr/>
              <p:nvPr/>
            </p:nvSpPr>
            <p:spPr>
              <a:xfrm>
                <a:off x="39317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>
              <a:xfrm>
                <a:off x="716889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3" name="Rectangle 672"/>
              <p:cNvSpPr/>
              <p:nvPr/>
            </p:nvSpPr>
            <p:spPr>
              <a:xfrm>
                <a:off x="104060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>
              <a:xfrm>
                <a:off x="1364320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5" name="Rectangle 674"/>
              <p:cNvSpPr/>
              <p:nvPr/>
            </p:nvSpPr>
            <p:spPr>
              <a:xfrm>
                <a:off x="1688036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6" name="Rectangle 675"/>
              <p:cNvSpPr/>
              <p:nvPr/>
            </p:nvSpPr>
            <p:spPr>
              <a:xfrm>
                <a:off x="201175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7" name="Rectangle 676"/>
              <p:cNvSpPr/>
              <p:nvPr/>
            </p:nvSpPr>
            <p:spPr>
              <a:xfrm>
                <a:off x="2335468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8" name="Rectangle 677"/>
              <p:cNvSpPr/>
              <p:nvPr/>
            </p:nvSpPr>
            <p:spPr>
              <a:xfrm>
                <a:off x="2659184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9" name="Rectangle 678"/>
              <p:cNvSpPr/>
              <p:nvPr/>
            </p:nvSpPr>
            <p:spPr>
              <a:xfrm>
                <a:off x="2982899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0" name="Rectangle 679"/>
              <p:cNvSpPr/>
              <p:nvPr/>
            </p:nvSpPr>
            <p:spPr>
              <a:xfrm>
                <a:off x="330661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1" name="Rectangle 680"/>
              <p:cNvSpPr/>
              <p:nvPr/>
            </p:nvSpPr>
            <p:spPr>
              <a:xfrm>
                <a:off x="363033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2" name="Rectangle 681"/>
              <p:cNvSpPr/>
              <p:nvPr/>
            </p:nvSpPr>
            <p:spPr>
              <a:xfrm>
                <a:off x="3954047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>
              <a:xfrm>
                <a:off x="4925198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4" name="Rectangle 683"/>
              <p:cNvSpPr/>
              <p:nvPr/>
            </p:nvSpPr>
            <p:spPr>
              <a:xfrm>
                <a:off x="5248913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5" name="Rectangle 684"/>
              <p:cNvSpPr/>
              <p:nvPr/>
            </p:nvSpPr>
            <p:spPr>
              <a:xfrm>
                <a:off x="557263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6" name="Rectangle 685"/>
              <p:cNvSpPr/>
              <p:nvPr/>
            </p:nvSpPr>
            <p:spPr>
              <a:xfrm>
                <a:off x="5896347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7" name="Rectangle 686"/>
              <p:cNvSpPr/>
              <p:nvPr/>
            </p:nvSpPr>
            <p:spPr>
              <a:xfrm>
                <a:off x="6220063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8" name="Rectangle 687"/>
              <p:cNvSpPr/>
              <p:nvPr/>
            </p:nvSpPr>
            <p:spPr>
              <a:xfrm>
                <a:off x="6543781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89" name="Rectangle 688"/>
              <p:cNvSpPr/>
              <p:nvPr/>
            </p:nvSpPr>
            <p:spPr>
              <a:xfrm>
                <a:off x="6867496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0" name="Rectangle 689"/>
              <p:cNvSpPr/>
              <p:nvPr/>
            </p:nvSpPr>
            <p:spPr>
              <a:xfrm>
                <a:off x="719121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1" name="Rectangle 690"/>
              <p:cNvSpPr/>
              <p:nvPr/>
            </p:nvSpPr>
            <p:spPr>
              <a:xfrm>
                <a:off x="751493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2" name="Rectangle 691"/>
              <p:cNvSpPr/>
              <p:nvPr/>
            </p:nvSpPr>
            <p:spPr>
              <a:xfrm>
                <a:off x="39317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3" name="Rectangle 692"/>
              <p:cNvSpPr/>
              <p:nvPr/>
            </p:nvSpPr>
            <p:spPr>
              <a:xfrm>
                <a:off x="716889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4" name="Rectangle 693"/>
              <p:cNvSpPr/>
              <p:nvPr/>
            </p:nvSpPr>
            <p:spPr>
              <a:xfrm>
                <a:off x="1040605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5" name="Rectangle 694"/>
              <p:cNvSpPr/>
              <p:nvPr/>
            </p:nvSpPr>
            <p:spPr>
              <a:xfrm>
                <a:off x="1364320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6" name="Rectangle 695"/>
              <p:cNvSpPr/>
              <p:nvPr/>
            </p:nvSpPr>
            <p:spPr>
              <a:xfrm>
                <a:off x="1688036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7" name="Rectangle 696"/>
              <p:cNvSpPr/>
              <p:nvPr/>
            </p:nvSpPr>
            <p:spPr>
              <a:xfrm>
                <a:off x="201175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8" name="Rectangle 697"/>
              <p:cNvSpPr/>
              <p:nvPr/>
            </p:nvSpPr>
            <p:spPr>
              <a:xfrm>
                <a:off x="2335468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99" name="Rectangle 698"/>
              <p:cNvSpPr/>
              <p:nvPr/>
            </p:nvSpPr>
            <p:spPr>
              <a:xfrm>
                <a:off x="2659184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0" name="Rectangle 699"/>
              <p:cNvSpPr/>
              <p:nvPr/>
            </p:nvSpPr>
            <p:spPr>
              <a:xfrm>
                <a:off x="2982899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1" name="Rectangle 700"/>
              <p:cNvSpPr/>
              <p:nvPr/>
            </p:nvSpPr>
            <p:spPr>
              <a:xfrm>
                <a:off x="3306615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2" name="Rectangle 701"/>
              <p:cNvSpPr/>
              <p:nvPr/>
            </p:nvSpPr>
            <p:spPr>
              <a:xfrm>
                <a:off x="363033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3" name="Rectangle 702"/>
              <p:cNvSpPr/>
              <p:nvPr/>
            </p:nvSpPr>
            <p:spPr>
              <a:xfrm>
                <a:off x="3954047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4" name="Rectangle 703"/>
              <p:cNvSpPr/>
              <p:nvPr/>
            </p:nvSpPr>
            <p:spPr>
              <a:xfrm>
                <a:off x="4925198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5" name="Rectangle 704"/>
              <p:cNvSpPr/>
              <p:nvPr/>
            </p:nvSpPr>
            <p:spPr>
              <a:xfrm>
                <a:off x="5248913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6" name="Rectangle 705"/>
              <p:cNvSpPr/>
              <p:nvPr/>
            </p:nvSpPr>
            <p:spPr>
              <a:xfrm>
                <a:off x="557263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7" name="Rectangle 706"/>
              <p:cNvSpPr/>
              <p:nvPr/>
            </p:nvSpPr>
            <p:spPr>
              <a:xfrm>
                <a:off x="5896347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8" name="Rectangle 707"/>
              <p:cNvSpPr/>
              <p:nvPr/>
            </p:nvSpPr>
            <p:spPr>
              <a:xfrm>
                <a:off x="6220063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9" name="Rectangle 708"/>
              <p:cNvSpPr/>
              <p:nvPr/>
            </p:nvSpPr>
            <p:spPr>
              <a:xfrm>
                <a:off x="6543781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0" name="Rectangle 709"/>
              <p:cNvSpPr/>
              <p:nvPr/>
            </p:nvSpPr>
            <p:spPr>
              <a:xfrm>
                <a:off x="6867496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1" name="Rectangle 710"/>
              <p:cNvSpPr/>
              <p:nvPr/>
            </p:nvSpPr>
            <p:spPr>
              <a:xfrm>
                <a:off x="7191215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2" name="Rectangle 711"/>
              <p:cNvSpPr/>
              <p:nvPr/>
            </p:nvSpPr>
            <p:spPr>
              <a:xfrm>
                <a:off x="7514932" y="110007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3" name="Rectangle 712"/>
              <p:cNvSpPr/>
              <p:nvPr/>
            </p:nvSpPr>
            <p:spPr>
              <a:xfrm>
                <a:off x="39317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4" name="Rectangle 713"/>
              <p:cNvSpPr/>
              <p:nvPr/>
            </p:nvSpPr>
            <p:spPr>
              <a:xfrm>
                <a:off x="716889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5" name="Rectangle 714"/>
              <p:cNvSpPr/>
              <p:nvPr/>
            </p:nvSpPr>
            <p:spPr>
              <a:xfrm>
                <a:off x="104060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6" name="Rectangle 715"/>
              <p:cNvSpPr/>
              <p:nvPr/>
            </p:nvSpPr>
            <p:spPr>
              <a:xfrm>
                <a:off x="1364320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7" name="Rectangle 716"/>
              <p:cNvSpPr/>
              <p:nvPr/>
            </p:nvSpPr>
            <p:spPr>
              <a:xfrm>
                <a:off x="1688036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8" name="Rectangle 717"/>
              <p:cNvSpPr/>
              <p:nvPr/>
            </p:nvSpPr>
            <p:spPr>
              <a:xfrm>
                <a:off x="201175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19" name="Rectangle 718"/>
              <p:cNvSpPr/>
              <p:nvPr/>
            </p:nvSpPr>
            <p:spPr>
              <a:xfrm>
                <a:off x="233546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0" name="Rectangle 719"/>
              <p:cNvSpPr/>
              <p:nvPr/>
            </p:nvSpPr>
            <p:spPr>
              <a:xfrm>
                <a:off x="2659184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1" name="Rectangle 720"/>
              <p:cNvSpPr/>
              <p:nvPr/>
            </p:nvSpPr>
            <p:spPr>
              <a:xfrm>
                <a:off x="2982899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2" name="Rectangle 721"/>
              <p:cNvSpPr/>
              <p:nvPr/>
            </p:nvSpPr>
            <p:spPr>
              <a:xfrm>
                <a:off x="330661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3" name="Rectangle 722"/>
              <p:cNvSpPr/>
              <p:nvPr/>
            </p:nvSpPr>
            <p:spPr>
              <a:xfrm>
                <a:off x="363033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4" name="Rectangle 723"/>
              <p:cNvSpPr/>
              <p:nvPr/>
            </p:nvSpPr>
            <p:spPr>
              <a:xfrm>
                <a:off x="3954047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492519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6" name="Rectangle 725"/>
              <p:cNvSpPr/>
              <p:nvPr/>
            </p:nvSpPr>
            <p:spPr>
              <a:xfrm>
                <a:off x="5248913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7" name="Rectangle 726"/>
              <p:cNvSpPr/>
              <p:nvPr/>
            </p:nvSpPr>
            <p:spPr>
              <a:xfrm>
                <a:off x="557263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8" name="Rectangle 727"/>
              <p:cNvSpPr/>
              <p:nvPr/>
            </p:nvSpPr>
            <p:spPr>
              <a:xfrm>
                <a:off x="5896347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29" name="Rectangle 728"/>
              <p:cNvSpPr/>
              <p:nvPr/>
            </p:nvSpPr>
            <p:spPr>
              <a:xfrm>
                <a:off x="6220063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0" name="Rectangle 729"/>
              <p:cNvSpPr/>
              <p:nvPr/>
            </p:nvSpPr>
            <p:spPr>
              <a:xfrm>
                <a:off x="6543781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1" name="Rectangle 730"/>
              <p:cNvSpPr/>
              <p:nvPr/>
            </p:nvSpPr>
            <p:spPr>
              <a:xfrm>
                <a:off x="6867496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2" name="Rectangle 731"/>
              <p:cNvSpPr/>
              <p:nvPr/>
            </p:nvSpPr>
            <p:spPr>
              <a:xfrm>
                <a:off x="719121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3" name="Rectangle 732"/>
              <p:cNvSpPr/>
              <p:nvPr/>
            </p:nvSpPr>
            <p:spPr>
              <a:xfrm>
                <a:off x="751493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4" name="Rectangle 733"/>
              <p:cNvSpPr>
                <a:spLocks noChangeAspect="1"/>
              </p:cNvSpPr>
              <p:nvPr/>
            </p:nvSpPr>
            <p:spPr>
              <a:xfrm>
                <a:off x="39282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5" name="Rectangle 734"/>
              <p:cNvSpPr/>
              <p:nvPr/>
            </p:nvSpPr>
            <p:spPr>
              <a:xfrm>
                <a:off x="716543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6" name="Rectangle 735"/>
              <p:cNvSpPr/>
              <p:nvPr/>
            </p:nvSpPr>
            <p:spPr>
              <a:xfrm>
                <a:off x="1040258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7" name="Rectangle 736"/>
              <p:cNvSpPr/>
              <p:nvPr/>
            </p:nvSpPr>
            <p:spPr>
              <a:xfrm>
                <a:off x="1363974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8" name="Rectangle 737"/>
              <p:cNvSpPr/>
              <p:nvPr/>
            </p:nvSpPr>
            <p:spPr>
              <a:xfrm>
                <a:off x="168769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39" name="Rectangle 738"/>
              <p:cNvSpPr/>
              <p:nvPr/>
            </p:nvSpPr>
            <p:spPr>
              <a:xfrm>
                <a:off x="201140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>
              <a:xfrm>
                <a:off x="2335122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1" name="Rectangle 740"/>
              <p:cNvSpPr/>
              <p:nvPr/>
            </p:nvSpPr>
            <p:spPr>
              <a:xfrm>
                <a:off x="2658837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2" name="Rectangle 741"/>
              <p:cNvSpPr/>
              <p:nvPr/>
            </p:nvSpPr>
            <p:spPr>
              <a:xfrm>
                <a:off x="2982553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3" name="Rectangle 742"/>
              <p:cNvSpPr/>
              <p:nvPr/>
            </p:nvSpPr>
            <p:spPr>
              <a:xfrm>
                <a:off x="3306269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4" name="Rectangle 743"/>
              <p:cNvSpPr/>
              <p:nvPr/>
            </p:nvSpPr>
            <p:spPr>
              <a:xfrm>
                <a:off x="362998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5" name="Rectangle 744"/>
              <p:cNvSpPr/>
              <p:nvPr/>
            </p:nvSpPr>
            <p:spPr>
              <a:xfrm>
                <a:off x="3953701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6" name="Rectangle 745"/>
              <p:cNvSpPr/>
              <p:nvPr/>
            </p:nvSpPr>
            <p:spPr>
              <a:xfrm>
                <a:off x="492485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7" name="Rectangle 746"/>
              <p:cNvSpPr/>
              <p:nvPr/>
            </p:nvSpPr>
            <p:spPr>
              <a:xfrm>
                <a:off x="5248567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8" name="Rectangle 747"/>
              <p:cNvSpPr/>
              <p:nvPr/>
            </p:nvSpPr>
            <p:spPr>
              <a:xfrm>
                <a:off x="557228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>
              <a:xfrm>
                <a:off x="589600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0" name="Rectangle 749"/>
              <p:cNvSpPr/>
              <p:nvPr/>
            </p:nvSpPr>
            <p:spPr>
              <a:xfrm>
                <a:off x="6219717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1" name="Rectangle 750"/>
              <p:cNvSpPr/>
              <p:nvPr/>
            </p:nvSpPr>
            <p:spPr>
              <a:xfrm>
                <a:off x="654343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2" name="Rectangle 751"/>
              <p:cNvSpPr/>
              <p:nvPr/>
            </p:nvSpPr>
            <p:spPr>
              <a:xfrm>
                <a:off x="6867150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3" name="Rectangle 752"/>
              <p:cNvSpPr/>
              <p:nvPr/>
            </p:nvSpPr>
            <p:spPr>
              <a:xfrm>
                <a:off x="7190869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4" name="Rectangle 753"/>
              <p:cNvSpPr/>
              <p:nvPr/>
            </p:nvSpPr>
            <p:spPr>
              <a:xfrm>
                <a:off x="7514585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5" name="Rectangle 754"/>
              <p:cNvSpPr/>
              <p:nvPr/>
            </p:nvSpPr>
            <p:spPr>
              <a:xfrm>
                <a:off x="4277765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6" name="Rectangle 755"/>
              <p:cNvSpPr/>
              <p:nvPr/>
            </p:nvSpPr>
            <p:spPr>
              <a:xfrm>
                <a:off x="4277419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7" name="Rectangle 756"/>
              <p:cNvSpPr/>
              <p:nvPr/>
            </p:nvSpPr>
            <p:spPr>
              <a:xfrm>
                <a:off x="4277419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>
              <a:xfrm>
                <a:off x="4277419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9" name="Rectangle 758"/>
              <p:cNvSpPr/>
              <p:nvPr/>
            </p:nvSpPr>
            <p:spPr>
              <a:xfrm>
                <a:off x="4277419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0" name="Rectangle 759"/>
              <p:cNvSpPr/>
              <p:nvPr/>
            </p:nvSpPr>
            <p:spPr>
              <a:xfrm>
                <a:off x="4277419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1" name="Rectangle 760"/>
              <p:cNvSpPr/>
              <p:nvPr/>
            </p:nvSpPr>
            <p:spPr>
              <a:xfrm>
                <a:off x="4277419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2" name="Rectangle 761"/>
              <p:cNvSpPr/>
              <p:nvPr/>
            </p:nvSpPr>
            <p:spPr>
              <a:xfrm>
                <a:off x="4277419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3" name="Rectangle 762"/>
              <p:cNvSpPr/>
              <p:nvPr/>
            </p:nvSpPr>
            <p:spPr>
              <a:xfrm>
                <a:off x="4277419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4" name="Rectangle 763"/>
              <p:cNvSpPr/>
              <p:nvPr/>
            </p:nvSpPr>
            <p:spPr>
              <a:xfrm>
                <a:off x="4277765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5" name="Rectangle 764"/>
              <p:cNvSpPr/>
              <p:nvPr/>
            </p:nvSpPr>
            <p:spPr>
              <a:xfrm>
                <a:off x="4277765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6" name="Rectangle 765"/>
              <p:cNvSpPr/>
              <p:nvPr/>
            </p:nvSpPr>
            <p:spPr>
              <a:xfrm>
                <a:off x="4277765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>
              <a:xfrm>
                <a:off x="4277419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8" name="Rectangle 767"/>
              <p:cNvSpPr/>
              <p:nvPr/>
            </p:nvSpPr>
            <p:spPr>
              <a:xfrm>
                <a:off x="4601479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69" name="Rectangle 768"/>
              <p:cNvSpPr/>
              <p:nvPr/>
            </p:nvSpPr>
            <p:spPr>
              <a:xfrm>
                <a:off x="4601133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0" name="Rectangle 769"/>
              <p:cNvSpPr/>
              <p:nvPr/>
            </p:nvSpPr>
            <p:spPr>
              <a:xfrm>
                <a:off x="4601133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1" name="Rectangle 770"/>
              <p:cNvSpPr/>
              <p:nvPr/>
            </p:nvSpPr>
            <p:spPr>
              <a:xfrm>
                <a:off x="4601133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2" name="Rectangle 771"/>
              <p:cNvSpPr/>
              <p:nvPr/>
            </p:nvSpPr>
            <p:spPr>
              <a:xfrm>
                <a:off x="4601133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3" name="Rectangle 772"/>
              <p:cNvSpPr/>
              <p:nvPr/>
            </p:nvSpPr>
            <p:spPr>
              <a:xfrm>
                <a:off x="4601133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4" name="Rectangle 773"/>
              <p:cNvSpPr/>
              <p:nvPr/>
            </p:nvSpPr>
            <p:spPr>
              <a:xfrm>
                <a:off x="4601133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5" name="Rectangle 774"/>
              <p:cNvSpPr/>
              <p:nvPr/>
            </p:nvSpPr>
            <p:spPr>
              <a:xfrm>
                <a:off x="4601133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>
              <a:xfrm>
                <a:off x="4601133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7" name="Rectangle 776"/>
              <p:cNvSpPr/>
              <p:nvPr/>
            </p:nvSpPr>
            <p:spPr>
              <a:xfrm>
                <a:off x="4601479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8" name="Rectangle 777"/>
              <p:cNvSpPr/>
              <p:nvPr/>
            </p:nvSpPr>
            <p:spPr>
              <a:xfrm>
                <a:off x="4601479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79" name="Rectangle 778"/>
              <p:cNvSpPr/>
              <p:nvPr/>
            </p:nvSpPr>
            <p:spPr>
              <a:xfrm>
                <a:off x="4601479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0" name="Rectangle 779"/>
              <p:cNvSpPr/>
              <p:nvPr/>
            </p:nvSpPr>
            <p:spPr>
              <a:xfrm>
                <a:off x="4601133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1" name="Rectangle 780"/>
              <p:cNvSpPr/>
              <p:nvPr/>
            </p:nvSpPr>
            <p:spPr>
              <a:xfrm>
                <a:off x="783864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2" name="Rectangle 781"/>
              <p:cNvSpPr/>
              <p:nvPr/>
            </p:nvSpPr>
            <p:spPr>
              <a:xfrm>
                <a:off x="783829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3" name="Rectangle 782"/>
              <p:cNvSpPr/>
              <p:nvPr/>
            </p:nvSpPr>
            <p:spPr>
              <a:xfrm>
                <a:off x="7838296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783829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>
              <a:xfrm>
                <a:off x="783829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6" name="Rectangle 785"/>
              <p:cNvSpPr/>
              <p:nvPr/>
            </p:nvSpPr>
            <p:spPr>
              <a:xfrm>
                <a:off x="783829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7" name="Rectangle 786"/>
              <p:cNvSpPr/>
              <p:nvPr/>
            </p:nvSpPr>
            <p:spPr>
              <a:xfrm>
                <a:off x="7838296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8" name="Rectangle 787"/>
              <p:cNvSpPr/>
              <p:nvPr/>
            </p:nvSpPr>
            <p:spPr>
              <a:xfrm>
                <a:off x="7838296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89" name="Rectangle 788"/>
              <p:cNvSpPr/>
              <p:nvPr/>
            </p:nvSpPr>
            <p:spPr>
              <a:xfrm>
                <a:off x="783829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0" name="Rectangle 789"/>
              <p:cNvSpPr/>
              <p:nvPr/>
            </p:nvSpPr>
            <p:spPr>
              <a:xfrm>
                <a:off x="783864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1" name="Rectangle 790"/>
              <p:cNvSpPr/>
              <p:nvPr/>
            </p:nvSpPr>
            <p:spPr>
              <a:xfrm>
                <a:off x="783864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2" name="Rectangle 791"/>
              <p:cNvSpPr/>
              <p:nvPr/>
            </p:nvSpPr>
            <p:spPr>
              <a:xfrm>
                <a:off x="783864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3" name="Rectangle 792"/>
              <p:cNvSpPr/>
              <p:nvPr/>
            </p:nvSpPr>
            <p:spPr>
              <a:xfrm>
                <a:off x="783829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>
              <a:xfrm>
                <a:off x="8162382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5" name="Rectangle 794"/>
              <p:cNvSpPr/>
              <p:nvPr/>
            </p:nvSpPr>
            <p:spPr>
              <a:xfrm>
                <a:off x="8162036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>
              <a:xfrm>
                <a:off x="8162036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7" name="Rectangle 796"/>
              <p:cNvSpPr/>
              <p:nvPr/>
            </p:nvSpPr>
            <p:spPr>
              <a:xfrm>
                <a:off x="8162036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8" name="Rectangle 797"/>
              <p:cNvSpPr/>
              <p:nvPr/>
            </p:nvSpPr>
            <p:spPr>
              <a:xfrm>
                <a:off x="8162036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99" name="Rectangle 798"/>
              <p:cNvSpPr/>
              <p:nvPr/>
            </p:nvSpPr>
            <p:spPr>
              <a:xfrm>
                <a:off x="8162036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0" name="Rectangle 799"/>
              <p:cNvSpPr/>
              <p:nvPr/>
            </p:nvSpPr>
            <p:spPr>
              <a:xfrm>
                <a:off x="8162036" y="276893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1" name="Rectangle 800"/>
              <p:cNvSpPr/>
              <p:nvPr/>
            </p:nvSpPr>
            <p:spPr>
              <a:xfrm>
                <a:off x="8162036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2" name="Rectangle 801"/>
              <p:cNvSpPr/>
              <p:nvPr/>
            </p:nvSpPr>
            <p:spPr>
              <a:xfrm>
                <a:off x="8162036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>
              <a:xfrm>
                <a:off x="8162382" y="151729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4" name="Rectangle 803"/>
              <p:cNvSpPr/>
              <p:nvPr/>
            </p:nvSpPr>
            <p:spPr>
              <a:xfrm>
                <a:off x="8162382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>
              <a:xfrm>
                <a:off x="8162382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6" name="Rectangle 805"/>
              <p:cNvSpPr/>
              <p:nvPr/>
            </p:nvSpPr>
            <p:spPr>
              <a:xfrm>
                <a:off x="8162036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7" name="Rectangle 806"/>
              <p:cNvSpPr/>
              <p:nvPr/>
            </p:nvSpPr>
            <p:spPr>
              <a:xfrm>
                <a:off x="8486468" y="527221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8" name="Rectangle 807"/>
              <p:cNvSpPr/>
              <p:nvPr/>
            </p:nvSpPr>
            <p:spPr>
              <a:xfrm>
                <a:off x="8486122" y="485500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09" name="Rectangle 808"/>
              <p:cNvSpPr/>
              <p:nvPr/>
            </p:nvSpPr>
            <p:spPr>
              <a:xfrm>
                <a:off x="8486122" y="4437790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0" name="Rectangle 809"/>
              <p:cNvSpPr/>
              <p:nvPr/>
            </p:nvSpPr>
            <p:spPr>
              <a:xfrm>
                <a:off x="8486122" y="402057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1" name="Rectangle 810"/>
              <p:cNvSpPr/>
              <p:nvPr/>
            </p:nvSpPr>
            <p:spPr>
              <a:xfrm>
                <a:off x="8486122" y="3603362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>
              <a:xfrm>
                <a:off x="8486122" y="3186147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3" name="Rectangle 812"/>
              <p:cNvSpPr/>
              <p:nvPr/>
            </p:nvSpPr>
            <p:spPr>
              <a:xfrm>
                <a:off x="8486122" y="2768933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>
              <a:xfrm>
                <a:off x="8486122" y="235171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5" name="Rectangle 814"/>
              <p:cNvSpPr/>
              <p:nvPr/>
            </p:nvSpPr>
            <p:spPr>
              <a:xfrm>
                <a:off x="8486122" y="1934506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6" name="Rectangle 815"/>
              <p:cNvSpPr/>
              <p:nvPr/>
            </p:nvSpPr>
            <p:spPr>
              <a:xfrm>
                <a:off x="8486468" y="151729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7" name="Rectangle 816"/>
              <p:cNvSpPr/>
              <p:nvPr/>
            </p:nvSpPr>
            <p:spPr>
              <a:xfrm>
                <a:off x="8486468" y="1100078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8" name="Rectangle 817"/>
              <p:cNvSpPr/>
              <p:nvPr/>
            </p:nvSpPr>
            <p:spPr>
              <a:xfrm>
                <a:off x="8486468" y="682865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819" name="Rectangle 818"/>
              <p:cNvSpPr/>
              <p:nvPr/>
            </p:nvSpPr>
            <p:spPr>
              <a:xfrm>
                <a:off x="8486122" y="265651"/>
                <a:ext cx="278120" cy="628339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8810185" y="255584"/>
              <a:ext cx="3191909" cy="6072258"/>
              <a:chOff x="8486122" y="255584"/>
              <a:chExt cx="3191909" cy="6072258"/>
            </a:xfrm>
            <a:grpFill/>
          </p:grpSpPr>
          <p:sp>
            <p:nvSpPr>
              <p:cNvPr id="352" name="Rectangle 351"/>
              <p:cNvSpPr/>
              <p:nvPr/>
            </p:nvSpPr>
            <p:spPr>
              <a:xfrm>
                <a:off x="8486468" y="565073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3" name="Rectangle 352"/>
              <p:cNvSpPr/>
              <p:nvPr/>
            </p:nvSpPr>
            <p:spPr>
              <a:xfrm>
                <a:off x="8810185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4" name="Rectangle 353"/>
              <p:cNvSpPr/>
              <p:nvPr/>
            </p:nvSpPr>
            <p:spPr>
              <a:xfrm>
                <a:off x="9133901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5" name="Rectangle 354"/>
              <p:cNvSpPr/>
              <p:nvPr/>
            </p:nvSpPr>
            <p:spPr>
              <a:xfrm>
                <a:off x="9457616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6" name="Rectangle 355"/>
              <p:cNvSpPr/>
              <p:nvPr/>
            </p:nvSpPr>
            <p:spPr>
              <a:xfrm>
                <a:off x="9781332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7" name="Rectangle 356"/>
              <p:cNvSpPr/>
              <p:nvPr/>
            </p:nvSpPr>
            <p:spPr>
              <a:xfrm>
                <a:off x="10105048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8" name="Rectangle 357"/>
              <p:cNvSpPr/>
              <p:nvPr/>
            </p:nvSpPr>
            <p:spPr>
              <a:xfrm>
                <a:off x="10428764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10752480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0" name="Rectangle 359"/>
              <p:cNvSpPr/>
              <p:nvPr/>
            </p:nvSpPr>
            <p:spPr>
              <a:xfrm>
                <a:off x="11076195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1" name="Rectangle 360"/>
              <p:cNvSpPr/>
              <p:nvPr/>
            </p:nvSpPr>
            <p:spPr>
              <a:xfrm>
                <a:off x="11399911" y="565073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2" name="Rectangle 361"/>
              <p:cNvSpPr/>
              <p:nvPr/>
            </p:nvSpPr>
            <p:spPr>
              <a:xfrm>
                <a:off x="8486122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3" name="Rectangle 362"/>
              <p:cNvSpPr/>
              <p:nvPr/>
            </p:nvSpPr>
            <p:spPr>
              <a:xfrm>
                <a:off x="8809839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4" name="Rectangle 363"/>
              <p:cNvSpPr/>
              <p:nvPr/>
            </p:nvSpPr>
            <p:spPr>
              <a:xfrm>
                <a:off x="9133554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5" name="Rectangle 364"/>
              <p:cNvSpPr/>
              <p:nvPr/>
            </p:nvSpPr>
            <p:spPr>
              <a:xfrm>
                <a:off x="9457270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6" name="Rectangle 365"/>
              <p:cNvSpPr/>
              <p:nvPr/>
            </p:nvSpPr>
            <p:spPr>
              <a:xfrm>
                <a:off x="9780986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7" name="Rectangle 366"/>
              <p:cNvSpPr/>
              <p:nvPr/>
            </p:nvSpPr>
            <p:spPr>
              <a:xfrm>
                <a:off x="10104702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8" name="Rectangle 367"/>
              <p:cNvSpPr/>
              <p:nvPr/>
            </p:nvSpPr>
            <p:spPr>
              <a:xfrm>
                <a:off x="10428418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69" name="Rectangle 368"/>
              <p:cNvSpPr/>
              <p:nvPr/>
            </p:nvSpPr>
            <p:spPr>
              <a:xfrm>
                <a:off x="10752134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0" name="Rectangle 369"/>
              <p:cNvSpPr/>
              <p:nvPr/>
            </p:nvSpPr>
            <p:spPr>
              <a:xfrm>
                <a:off x="11075849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1" name="Rectangle 370"/>
              <p:cNvSpPr/>
              <p:nvPr/>
            </p:nvSpPr>
            <p:spPr>
              <a:xfrm>
                <a:off x="11399565" y="5201139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2" name="Rectangle 371"/>
              <p:cNvSpPr/>
              <p:nvPr/>
            </p:nvSpPr>
            <p:spPr>
              <a:xfrm>
                <a:off x="8486122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3" name="Rectangle 372"/>
              <p:cNvSpPr/>
              <p:nvPr/>
            </p:nvSpPr>
            <p:spPr>
              <a:xfrm>
                <a:off x="8809839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4" name="Rectangle 373"/>
              <p:cNvSpPr/>
              <p:nvPr/>
            </p:nvSpPr>
            <p:spPr>
              <a:xfrm>
                <a:off x="9133554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5" name="Rectangle 374"/>
              <p:cNvSpPr/>
              <p:nvPr/>
            </p:nvSpPr>
            <p:spPr>
              <a:xfrm>
                <a:off x="9457270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6" name="Rectangle 375"/>
              <p:cNvSpPr/>
              <p:nvPr/>
            </p:nvSpPr>
            <p:spPr>
              <a:xfrm>
                <a:off x="9780986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7" name="Rectangle 376"/>
              <p:cNvSpPr/>
              <p:nvPr/>
            </p:nvSpPr>
            <p:spPr>
              <a:xfrm>
                <a:off x="10104702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10428418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10752134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0" name="Rectangle 379"/>
              <p:cNvSpPr/>
              <p:nvPr/>
            </p:nvSpPr>
            <p:spPr>
              <a:xfrm>
                <a:off x="11075849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11399565" y="4751542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8486122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3" name="Rectangle 382"/>
              <p:cNvSpPr/>
              <p:nvPr/>
            </p:nvSpPr>
            <p:spPr>
              <a:xfrm>
                <a:off x="8809839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9133554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9457270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6" name="Rectangle 385"/>
              <p:cNvSpPr/>
              <p:nvPr/>
            </p:nvSpPr>
            <p:spPr>
              <a:xfrm>
                <a:off x="9780986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10104702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10428418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89" name="Rectangle 388"/>
              <p:cNvSpPr/>
              <p:nvPr/>
            </p:nvSpPr>
            <p:spPr>
              <a:xfrm>
                <a:off x="10752134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11075849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11399565" y="430194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2" name="Rectangle 391"/>
              <p:cNvSpPr/>
              <p:nvPr/>
            </p:nvSpPr>
            <p:spPr>
              <a:xfrm>
                <a:off x="8486122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8809839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9133554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5" name="Rectangle 394"/>
              <p:cNvSpPr/>
              <p:nvPr/>
            </p:nvSpPr>
            <p:spPr>
              <a:xfrm>
                <a:off x="9457270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9780986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10104702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8" name="Rectangle 397"/>
              <p:cNvSpPr/>
              <p:nvPr/>
            </p:nvSpPr>
            <p:spPr>
              <a:xfrm>
                <a:off x="10428418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10752134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11075849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1" name="Rectangle 400"/>
              <p:cNvSpPr/>
              <p:nvPr/>
            </p:nvSpPr>
            <p:spPr>
              <a:xfrm>
                <a:off x="11399565" y="385235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8486122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8809839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4" name="Rectangle 403"/>
              <p:cNvSpPr/>
              <p:nvPr/>
            </p:nvSpPr>
            <p:spPr>
              <a:xfrm>
                <a:off x="9133554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9457270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9780986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7" name="Rectangle 406"/>
              <p:cNvSpPr/>
              <p:nvPr/>
            </p:nvSpPr>
            <p:spPr>
              <a:xfrm>
                <a:off x="10104702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10428418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10752134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0" name="Rectangle 409"/>
              <p:cNvSpPr/>
              <p:nvPr/>
            </p:nvSpPr>
            <p:spPr>
              <a:xfrm>
                <a:off x="11075849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11399565" y="3402755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8486122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3" name="Rectangle 412"/>
              <p:cNvSpPr/>
              <p:nvPr/>
            </p:nvSpPr>
            <p:spPr>
              <a:xfrm>
                <a:off x="8809839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9133554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9457270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6" name="Rectangle 415"/>
              <p:cNvSpPr/>
              <p:nvPr/>
            </p:nvSpPr>
            <p:spPr>
              <a:xfrm>
                <a:off x="9780986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10104702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10428418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19" name="Rectangle 418"/>
              <p:cNvSpPr/>
              <p:nvPr/>
            </p:nvSpPr>
            <p:spPr>
              <a:xfrm>
                <a:off x="10752134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11075849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11399565" y="2953157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2" name="Rectangle 421"/>
              <p:cNvSpPr/>
              <p:nvPr/>
            </p:nvSpPr>
            <p:spPr>
              <a:xfrm>
                <a:off x="8486122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8809839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9133554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5" name="Rectangle 424"/>
              <p:cNvSpPr/>
              <p:nvPr/>
            </p:nvSpPr>
            <p:spPr>
              <a:xfrm>
                <a:off x="9457270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9780986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10104702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8" name="Rectangle 427"/>
              <p:cNvSpPr/>
              <p:nvPr/>
            </p:nvSpPr>
            <p:spPr>
              <a:xfrm>
                <a:off x="10428418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10752134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11075849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11399565" y="2503563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8486122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8809839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9133554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9457270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9780986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10104702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10428418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10752134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11075849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11399565" y="2053966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8486468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8810185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9133901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9457616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9781332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10105048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10428764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10752480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11076195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11399911" y="160437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8486468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8810185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9133901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9457616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9781332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10105048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10428764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10752480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11076195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11399911" y="115477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8486468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8810185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9133901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9457616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9781332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10105048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10428764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10752480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11076195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11399911" y="705180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8486122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8809839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9133554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9457270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9780986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10104702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10428418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10752134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11075849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11399565" y="255584"/>
                <a:ext cx="278120" cy="677108"/>
              </a:xfrm>
              <a:prstGeom prst="rect">
                <a:avLst/>
              </a:prstGeom>
              <a:grpFill/>
            </p:spPr>
            <p:txBody>
              <a:bodyPr lIns="182880" tIns="182880" rIns="182880" bIns="182880" rtlCol="0" anchor="ctr">
                <a:spAutoFit/>
              </a:bodyPr>
              <a:lstStyle/>
              <a:p>
                <a:pPr algn="ctr"/>
                <a:endParaRPr lang="en-US" sz="2000" dirty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0188" cy="849312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8" y="1296991"/>
            <a:ext cx="11400188" cy="4891087"/>
          </a:xfrm>
        </p:spPr>
        <p:txBody>
          <a:bodyPr/>
          <a:lstStyle>
            <a:lvl1pPr marL="228568" indent="-228568">
              <a:spcBef>
                <a:spcPts val="4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1pPr>
            <a:lvl2pPr marL="517453" indent="-228568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67">
                <a:solidFill>
                  <a:schemeClr val="tx1"/>
                </a:solidFill>
              </a:defRPr>
            </a:lvl2pPr>
            <a:lvl3pPr marL="746019" indent="-169839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263" indent="-231742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4pPr>
            <a:lvl5pPr marL="1596798" indent="-220631">
              <a:spcBef>
                <a:spcPts val="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  <p:sp>
        <p:nvSpPr>
          <p:cNvPr id="824" name="Rectangle 823"/>
          <p:cNvSpPr/>
          <p:nvPr/>
        </p:nvSpPr>
        <p:spPr>
          <a:xfrm>
            <a:off x="2" y="6188077"/>
            <a:ext cx="393193" cy="669924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no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825" name="Rectangle 824"/>
          <p:cNvSpPr/>
          <p:nvPr/>
        </p:nvSpPr>
        <p:spPr>
          <a:xfrm>
            <a:off x="1" y="-140240"/>
            <a:ext cx="392827" cy="677060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sp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826" name="Rectangle 825"/>
          <p:cNvSpPr/>
          <p:nvPr/>
        </p:nvSpPr>
        <p:spPr>
          <a:xfrm>
            <a:off x="11796000" y="-140240"/>
            <a:ext cx="392827" cy="677060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sp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827" name="Rectangle 826"/>
          <p:cNvSpPr/>
          <p:nvPr/>
        </p:nvSpPr>
        <p:spPr>
          <a:xfrm>
            <a:off x="11795634" y="6188077"/>
            <a:ext cx="393193" cy="669925"/>
          </a:xfrm>
          <a:prstGeom prst="rect">
            <a:avLst/>
          </a:prstGeom>
          <a:solidFill>
            <a:schemeClr val="accent1"/>
          </a:solidFill>
        </p:spPr>
        <p:txBody>
          <a:bodyPr lIns="182856" tIns="182856" rIns="182856" bIns="182856" rtlCol="0" anchor="ctr">
            <a:noAutofit/>
          </a:bodyPr>
          <a:lstStyle/>
          <a:p>
            <a:pPr algn="ctr"/>
            <a:endParaRPr lang="en-US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63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x25110\Desktop\INTEGRATION\Presentation template\working\Q&amp;A Slide\working\Final-Slide_Wide-Whit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07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24306" y="275570"/>
            <a:ext cx="10969943" cy="973137"/>
          </a:xfrm>
        </p:spPr>
        <p:txBody>
          <a:bodyPr/>
          <a:lstStyle>
            <a:lvl1pPr marL="0" indent="0">
              <a:buNone/>
              <a:defRPr sz="2667"/>
            </a:lvl1pPr>
            <a:lvl2pPr marL="3175" indent="0">
              <a:buNone/>
              <a:defRPr sz="2000" b="1" i="1">
                <a:solidFill>
                  <a:srgbClr val="FF0000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3542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4600" cy="849312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95288" y="1296989"/>
            <a:ext cx="11404600" cy="4891087"/>
          </a:xfrm>
        </p:spPr>
        <p:txBody>
          <a:bodyPr/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4pPr>
            <a:lvl5pPr marL="1597025" indent="-220663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62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4600" cy="8493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89" y="1296989"/>
            <a:ext cx="5676899" cy="4891087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200">
                <a:solidFill>
                  <a:schemeClr val="tx1"/>
                </a:solidFill>
              </a:defRPr>
            </a:lvl2pPr>
            <a:lvl3pPr marL="746125" indent="-169863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314450" indent="-231775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4pPr>
            <a:lvl5pPr marL="1600200" indent="-223838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9813" y="1296989"/>
            <a:ext cx="5680075" cy="4891087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</a:defRPr>
            </a:lvl1pPr>
            <a:lvl2pPr marL="517525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2200">
                <a:solidFill>
                  <a:schemeClr val="tx1"/>
                </a:solidFill>
              </a:defRPr>
            </a:lvl2pPr>
            <a:lvl3pPr marL="914400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</a:defRPr>
            </a:lvl3pPr>
            <a:lvl4pPr marL="1544638" indent="-230188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4pPr>
            <a:lvl5pPr marL="1889125" indent="-228600">
              <a:spcBef>
                <a:spcPts val="300"/>
              </a:spcBef>
              <a:spcAft>
                <a:spcPts val="600"/>
              </a:spcAft>
              <a:buClr>
                <a:schemeClr val="tx2">
                  <a:lumMod val="50000"/>
                </a:schemeClr>
              </a:buClr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2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395288"/>
            <a:ext cx="11404600" cy="8493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7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20" Type="http://schemas.openxmlformats.org/officeDocument/2006/relationships/tags" Target="../tags/tag8.xml"/><Relationship Id="rId21" Type="http://schemas.openxmlformats.org/officeDocument/2006/relationships/tags" Target="../tags/tag9.xml"/><Relationship Id="rId22" Type="http://schemas.openxmlformats.org/officeDocument/2006/relationships/tags" Target="../tags/tag10.xml"/><Relationship Id="rId23" Type="http://schemas.openxmlformats.org/officeDocument/2006/relationships/tags" Target="../tags/tag11.xml"/><Relationship Id="rId24" Type="http://schemas.openxmlformats.org/officeDocument/2006/relationships/tags" Target="../tags/tag12.xml"/><Relationship Id="rId25" Type="http://schemas.openxmlformats.org/officeDocument/2006/relationships/tags" Target="../tags/tag13.xml"/><Relationship Id="rId26" Type="http://schemas.openxmlformats.org/officeDocument/2006/relationships/tags" Target="../tags/tag14.xml"/><Relationship Id="rId27" Type="http://schemas.openxmlformats.org/officeDocument/2006/relationships/tags" Target="../tags/tag15.xml"/><Relationship Id="rId28" Type="http://schemas.openxmlformats.org/officeDocument/2006/relationships/tags" Target="../tags/tag16.xml"/><Relationship Id="rId29" Type="http://schemas.openxmlformats.org/officeDocument/2006/relationships/tags" Target="../tags/tag17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14" Type="http://schemas.openxmlformats.org/officeDocument/2006/relationships/tags" Target="../tags/tag2.xml"/><Relationship Id="rId15" Type="http://schemas.openxmlformats.org/officeDocument/2006/relationships/tags" Target="../tags/tag3.xml"/><Relationship Id="rId16" Type="http://schemas.openxmlformats.org/officeDocument/2006/relationships/tags" Target="../tags/tag4.xml"/><Relationship Id="rId17" Type="http://schemas.openxmlformats.org/officeDocument/2006/relationships/tags" Target="../tags/tag5.xml"/><Relationship Id="rId18" Type="http://schemas.openxmlformats.org/officeDocument/2006/relationships/tags" Target="../tags/tag6.xml"/><Relationship Id="rId19" Type="http://schemas.openxmlformats.org/officeDocument/2006/relationships/tags" Target="../tags/tag7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theme" Target="../theme/theme3.xml"/><Relationship Id="rId8" Type="http://schemas.openxmlformats.org/officeDocument/2006/relationships/image" Target="../media/image17.jp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theme" Target="../theme/theme6.xml"/><Relationship Id="rId12" Type="http://schemas.openxmlformats.org/officeDocument/2006/relationships/image" Target="../media/image24.jpe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95288" y="395288"/>
            <a:ext cx="11404600" cy="849312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395288" y="1296989"/>
            <a:ext cx="11404600" cy="4891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809" y="6307138"/>
            <a:ext cx="7961150" cy="1555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0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5961372" y="6514273"/>
            <a:ext cx="266084" cy="9233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914400">
              <a:defRPr/>
            </a:pPr>
            <a:fld id="{76AAE41A-6C46-46B9-AE84-74847143DEEF}" type="slidenum">
              <a:rPr lang="en-US" sz="800" smtClean="0">
                <a:solidFill>
                  <a:srgbClr val="4D4D4D"/>
                </a:solidFill>
              </a:rPr>
              <a:pPr algn="ctr" defTabSz="914400">
                <a:defRPr/>
              </a:pPr>
              <a:t>‹#›</a:t>
            </a:fld>
            <a:endParaRPr lang="en-US" sz="800" dirty="0" smtClean="0">
              <a:solidFill>
                <a:srgbClr val="4D4D4D"/>
              </a:solidFill>
            </a:endParaRPr>
          </a:p>
        </p:txBody>
      </p:sp>
      <p:sp>
        <p:nvSpPr>
          <p:cNvPr id="44" name="Footer Placeholder 4"/>
          <p:cNvSpPr txBox="1">
            <a:spLocks/>
          </p:cNvSpPr>
          <p:nvPr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rgbClr val="8E979D"/>
                </a:solidFill>
              </a:rPr>
              <a:t>© 2018 Halliburton. All rights reserved.</a:t>
            </a:r>
          </a:p>
        </p:txBody>
      </p:sp>
      <p:grpSp>
        <p:nvGrpSpPr>
          <p:cNvPr id="21" name="Group 20"/>
          <p:cNvGrpSpPr/>
          <p:nvPr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941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7" r:id="rId2"/>
    <p:sldLayoutId id="2147483749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i="0" u="none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7525" indent="-228600" algn="l" defTabSz="914400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2200" b="0" i="0" u="none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125" indent="-169863" algn="l" defTabSz="914400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14450" indent="-231775" algn="l" defTabSz="914400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97025" indent="-220663" algn="l" defTabSz="914400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black">
          <a:xfrm>
            <a:off x="395289" y="395288"/>
            <a:ext cx="11404601" cy="849312"/>
          </a:xfrm>
          <a:prstGeom prst="rect">
            <a:avLst/>
          </a:prstGeom>
        </p:spPr>
        <p:txBody>
          <a:bodyPr vert="horz" lIns="68589" tIns="0" rIns="68589" bIns="34295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black">
          <a:xfrm>
            <a:off x="395289" y="1296991"/>
            <a:ext cx="11404601" cy="4891087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515809" y="6307140"/>
            <a:ext cx="7961150" cy="1555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3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>
            <p:custDataLst>
              <p:tags r:id="rId17"/>
            </p:custDataLst>
          </p:nvPr>
        </p:nvSpPr>
        <p:spPr>
          <a:xfrm>
            <a:off x="5961374" y="6514275"/>
            <a:ext cx="266084" cy="9233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914269">
              <a:defRPr/>
            </a:pPr>
            <a:fld id="{76AAE41A-6C46-46B9-AE84-74847143DEEF}" type="slidenum">
              <a:rPr lang="en-US" sz="800" smtClean="0">
                <a:solidFill>
                  <a:srgbClr val="4D4D4D"/>
                </a:solidFill>
              </a:rPr>
              <a:pPr algn="ctr" defTabSz="914269">
                <a:defRPr/>
              </a:pPr>
              <a:t>‹#›</a:t>
            </a:fld>
            <a:endParaRPr lang="en-US" sz="800" dirty="0" smtClean="0">
              <a:solidFill>
                <a:srgbClr val="4D4D4D"/>
              </a:solidFill>
            </a:endParaRPr>
          </a:p>
        </p:txBody>
      </p:sp>
      <p:sp>
        <p:nvSpPr>
          <p:cNvPr id="44" name="Footer Placeholder 4"/>
          <p:cNvSpPr txBox="1">
            <a:spLocks/>
          </p:cNvSpPr>
          <p:nvPr>
            <p:custDataLst>
              <p:tags r:id="rId18"/>
            </p:custDataLst>
          </p:nvPr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rgbClr val="8E979D"/>
                </a:solidFill>
              </a:rPr>
              <a:t>© 2017 Halliburton. All rights reserved.</a:t>
            </a:r>
          </a:p>
        </p:txBody>
      </p:sp>
      <p:grpSp>
        <p:nvGrpSpPr>
          <p:cNvPr id="21" name="Group 20"/>
          <p:cNvGrpSpPr/>
          <p:nvPr/>
        </p:nvGrpSpPr>
        <p:grpSpPr bwMode="black">
          <a:xfrm>
            <a:off x="10300331" y="6468079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2" name="Freeform 21"/>
            <p:cNvSpPr>
              <a:spLocks/>
            </p:cNvSpPr>
            <p:nvPr>
              <p:custDataLst>
                <p:tags r:id="rId19"/>
              </p:custDataLst>
            </p:nvPr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3" name="Freeform 22"/>
            <p:cNvSpPr>
              <a:spLocks/>
            </p:cNvSpPr>
            <p:nvPr>
              <p:custDataLst>
                <p:tags r:id="rId20"/>
              </p:custDataLst>
            </p:nvPr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4" name="Freeform 23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5" name="Freeform 24"/>
            <p:cNvSpPr>
              <a:spLocks/>
            </p:cNvSpPr>
            <p:nvPr>
              <p:custDataLst>
                <p:tags r:id="rId22"/>
              </p:custDataLst>
            </p:nvPr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6" name="Freeform 25"/>
            <p:cNvSpPr>
              <a:spLocks/>
            </p:cNvSpPr>
            <p:nvPr>
              <p:custDataLst>
                <p:tags r:id="rId23"/>
              </p:custDataLst>
            </p:nvPr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7" name="Freeform 26"/>
            <p:cNvSpPr>
              <a:spLocks/>
            </p:cNvSpPr>
            <p:nvPr>
              <p:custDataLst>
                <p:tags r:id="rId24"/>
              </p:custDataLst>
            </p:nvPr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8" name="Freeform 27"/>
            <p:cNvSpPr>
              <a:spLocks noEditPoints="1"/>
            </p:cNvSpPr>
            <p:nvPr>
              <p:custDataLst>
                <p:tags r:id="rId25"/>
              </p:custDataLst>
            </p:nvPr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29" name="Freeform 28"/>
            <p:cNvSpPr>
              <a:spLocks/>
            </p:cNvSpPr>
            <p:nvPr>
              <p:custDataLst>
                <p:tags r:id="rId26"/>
              </p:custDataLst>
            </p:nvPr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30" name="Freeform 29"/>
            <p:cNvSpPr>
              <a:spLocks noEditPoints="1"/>
            </p:cNvSpPr>
            <p:nvPr>
              <p:custDataLst>
                <p:tags r:id="rId27"/>
              </p:custDataLst>
            </p:nvPr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31" name="Freeform 30"/>
            <p:cNvSpPr>
              <a:spLocks/>
            </p:cNvSpPr>
            <p:nvPr>
              <p:custDataLst>
                <p:tags r:id="rId28"/>
              </p:custDataLst>
            </p:nvPr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  <p:sp>
          <p:nvSpPr>
            <p:cNvPr id="32" name="Freeform 31"/>
            <p:cNvSpPr>
              <a:spLocks noEditPoints="1"/>
            </p:cNvSpPr>
            <p:nvPr>
              <p:custDataLst>
                <p:tags r:id="rId29"/>
              </p:custDataLst>
            </p:nvPr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/>
            </a:p>
          </p:txBody>
        </p:sp>
      </p:grpSp>
      <p:sp>
        <p:nvSpPr>
          <p:cNvPr id="19" name="Footer Placeholder 4"/>
          <p:cNvSpPr txBox="1">
            <a:spLocks/>
          </p:cNvSpPr>
          <p:nvPr/>
        </p:nvSpPr>
        <p:spPr>
          <a:xfrm>
            <a:off x="5961372" y="6514273"/>
            <a:ext cx="266084" cy="9233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914400">
              <a:defRPr/>
            </a:pPr>
            <a:fld id="{76AAE41A-6C46-46B9-AE84-74847143DEEF}" type="slidenum">
              <a:rPr lang="en-US" sz="800" smtClean="0">
                <a:solidFill>
                  <a:srgbClr val="4D4D4D"/>
                </a:solidFill>
              </a:rPr>
              <a:pPr algn="ctr" defTabSz="914400">
                <a:defRPr/>
              </a:pPr>
              <a:t>‹#›</a:t>
            </a:fld>
            <a:endParaRPr lang="en-US" sz="800" dirty="0" smtClean="0">
              <a:solidFill>
                <a:srgbClr val="4D4D4D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/>
        </p:nvSpPr>
        <p:spPr>
          <a:xfrm>
            <a:off x="515809" y="6513858"/>
            <a:ext cx="1413849" cy="923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400">
              <a:defRPr/>
            </a:pPr>
            <a:r>
              <a:rPr lang="en-US" dirty="0" smtClean="0">
                <a:solidFill>
                  <a:srgbClr val="8E979D"/>
                </a:solidFill>
              </a:rPr>
              <a:t>© 2018 Halliburton. All rights reserved.</a:t>
            </a:r>
          </a:p>
        </p:txBody>
      </p:sp>
      <p:grpSp>
        <p:nvGrpSpPr>
          <p:cNvPr id="33" name="Group 32"/>
          <p:cNvGrpSpPr/>
          <p:nvPr/>
        </p:nvGrpSpPr>
        <p:grpSpPr bwMode="black">
          <a:xfrm>
            <a:off x="10300329" y="6468077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34" name="Freeform 33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1485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9" rtl="0" eaLnBrk="1" latinLnBrk="0" hangingPunct="1">
        <a:spcBef>
          <a:spcPct val="0"/>
        </a:spcBef>
        <a:buNone/>
        <a:defRPr sz="2399" b="0" i="0" u="none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68" indent="-228568" algn="l" defTabSz="914269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22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7453" indent="-228568" algn="l" defTabSz="914269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2267" b="0" i="0" u="none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019" indent="-169839" algn="l" defTabSz="914269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14263" indent="-231742" algn="l" defTabSz="914269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96798" indent="-220631" algn="l" defTabSz="914269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43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9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15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50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6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5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1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6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7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3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7" y="0"/>
            <a:ext cx="121852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121" y="265590"/>
            <a:ext cx="11196637" cy="911367"/>
          </a:xfrm>
          <a:prstGeom prst="rect">
            <a:avLst/>
          </a:prstGeom>
        </p:spPr>
        <p:txBody>
          <a:bodyPr vert="horz" lIns="68583" tIns="0" rIns="68583" bIns="34292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121" y="1438277"/>
            <a:ext cx="11196637" cy="4630736"/>
          </a:xfrm>
          <a:prstGeom prst="rect">
            <a:avLst/>
          </a:prstGeom>
        </p:spPr>
        <p:txBody>
          <a:bodyPr vert="horz" lIns="68583" tIns="34292" rIns="68583" bIns="34292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519073" y="6514276"/>
            <a:ext cx="2019784" cy="10265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193">
              <a:defRPr/>
            </a:pPr>
            <a:r>
              <a:rPr lang="en-US" sz="667" dirty="0" smtClean="0">
                <a:solidFill>
                  <a:prstClr val="black"/>
                </a:solidFill>
              </a:rPr>
              <a:t>© 2016 HALLIBURTON. ALL RIGHTS RESERVED.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5961374" y="6514278"/>
            <a:ext cx="266084" cy="9233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914193">
              <a:defRPr/>
            </a:pPr>
            <a:fld id="{76AAE41A-6C46-46B9-AE84-74847143DEEF}" type="slidenum">
              <a:rPr lang="en-US" sz="800" smtClean="0">
                <a:solidFill>
                  <a:prstClr val="black"/>
                </a:solidFill>
              </a:rPr>
              <a:pPr algn="ctr" defTabSz="914193">
                <a:defRPr/>
              </a:pPr>
              <a:t>‹#›</a:t>
            </a:fld>
            <a:endParaRPr lang="en-US" sz="800" dirty="0" smtClean="0">
              <a:solidFill>
                <a:prstClr val="black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0478" y="6454671"/>
            <a:ext cx="2133036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4" y="6108334"/>
            <a:ext cx="2062716" cy="3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3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193" rtl="0" eaLnBrk="1" latinLnBrk="0" hangingPunct="1">
        <a:spcBef>
          <a:spcPct val="0"/>
        </a:spcBef>
        <a:buNone/>
        <a:defRPr sz="2799" b="0" i="0" u="none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6961" indent="-226961" algn="l" defTabSz="914193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▌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784" indent="-285686" algn="l" defTabSz="914193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742" indent="-228549" algn="l" defTabSz="914193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599840" indent="-228549" algn="l" defTabSz="914193" rtl="0" eaLnBrk="1" latinLnBrk="0" hangingPunct="1">
        <a:spcBef>
          <a:spcPts val="400"/>
        </a:spcBef>
        <a:spcAft>
          <a:spcPts val="600"/>
        </a:spcAft>
        <a:buClr>
          <a:schemeClr val="tx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6937" indent="-228549" algn="l" defTabSz="914193" rtl="0" eaLnBrk="1" latinLnBrk="0" hangingPunct="1">
        <a:spcBef>
          <a:spcPts val="40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−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035" indent="-228549" algn="l" defTabSz="9141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31" indent="-228549" algn="l" defTabSz="9141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29" indent="-228549" algn="l" defTabSz="9141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26" indent="-228549" algn="l" defTabSz="91419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096" algn="l" defTabSz="91419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193" algn="l" defTabSz="91419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1" algn="l" defTabSz="91419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9" algn="l" defTabSz="91419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4" algn="l" defTabSz="91419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84" algn="l" defTabSz="91419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0" algn="l" defTabSz="91419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6779" algn="l" defTabSz="914193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95289" y="395288"/>
            <a:ext cx="11404601" cy="849312"/>
          </a:xfrm>
          <a:prstGeom prst="rect">
            <a:avLst/>
          </a:prstGeom>
        </p:spPr>
        <p:txBody>
          <a:bodyPr vert="horz" lIns="68586" tIns="0" rIns="68586" bIns="34294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395289" y="1296992"/>
            <a:ext cx="11404601" cy="4891087"/>
          </a:xfrm>
          <a:prstGeom prst="rect">
            <a:avLst/>
          </a:prstGeom>
        </p:spPr>
        <p:txBody>
          <a:bodyPr vert="horz" lIns="68586" tIns="34294" rIns="68586" bIns="34294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809" y="6307142"/>
            <a:ext cx="7961150" cy="1555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3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1218763"/>
            <a:r>
              <a:rPr lang="en-US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5961374" y="6514276"/>
            <a:ext cx="266084" cy="9233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914231">
              <a:defRPr/>
            </a:pPr>
            <a:fld id="{76AAE41A-6C46-46B9-AE84-74847143DEEF}" type="slidenum">
              <a:rPr lang="en-US" sz="800" smtClean="0">
                <a:solidFill>
                  <a:srgbClr val="4D4D4D"/>
                </a:solidFill>
              </a:rPr>
              <a:pPr algn="ctr" defTabSz="914231">
                <a:defRPr/>
              </a:pPr>
              <a:t>‹#›</a:t>
            </a:fld>
            <a:endParaRPr lang="en-US" sz="800" dirty="0" smtClean="0">
              <a:solidFill>
                <a:srgbClr val="4D4D4D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 bwMode="black">
          <a:xfrm>
            <a:off x="10300331" y="6468080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8763"/>
              <a:endParaRPr lang="en-US" sz="3199" dirty="0">
                <a:solidFill>
                  <a:prstClr val="black"/>
                </a:solidFill>
              </a:endParaRPr>
            </a:p>
          </p:txBody>
        </p:sp>
      </p:grpSp>
      <p:sp>
        <p:nvSpPr>
          <p:cNvPr id="19" name="Footer Placeholder 4"/>
          <p:cNvSpPr txBox="1">
            <a:spLocks/>
          </p:cNvSpPr>
          <p:nvPr/>
        </p:nvSpPr>
        <p:spPr>
          <a:xfrm>
            <a:off x="515810" y="6513862"/>
            <a:ext cx="130324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1218763"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sz="800" b="0" dirty="0" smtClean="0">
                <a:solidFill>
                  <a:prstClr val="white"/>
                </a:solidFill>
              </a:rPr>
              <a:t>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631723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31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59" indent="-228559" algn="l" defTabSz="914231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22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7431" indent="-228559" algn="l" defTabSz="914231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22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5987" indent="-169832" algn="l" defTabSz="914231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14209" indent="-231732" algn="l" defTabSz="914231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96732" indent="-220622" algn="l" defTabSz="914231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−"/>
        <a:defRPr sz="18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139" indent="-228559" algn="l" defTabSz="9142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55" indent="-228559" algn="l" defTabSz="9142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72" indent="-228559" algn="l" defTabSz="9142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88" indent="-228559" algn="l" defTabSz="91423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3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16" algn="l" defTabSz="91423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31" algn="l" defTabSz="91423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348" algn="l" defTabSz="91423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465" algn="l" defTabSz="91423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580" algn="l" defTabSz="91423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696" algn="l" defTabSz="91423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813" algn="l" defTabSz="91423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6931" algn="l" defTabSz="914231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95289" y="395288"/>
            <a:ext cx="11404601" cy="849312"/>
          </a:xfrm>
          <a:prstGeom prst="rect">
            <a:avLst/>
          </a:prstGeom>
        </p:spPr>
        <p:txBody>
          <a:bodyPr vert="horz" lIns="68589" tIns="0" rIns="68589" bIns="34295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395289" y="1296991"/>
            <a:ext cx="11404601" cy="4891087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809" y="6307140"/>
            <a:ext cx="7961150" cy="1555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3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>
                <a:solidFill>
                  <a:srgbClr val="8E979D"/>
                </a:solidFill>
              </a:rPr>
              <a:t>Footnotes are 9pt</a:t>
            </a:r>
            <a:endParaRPr lang="en-US" dirty="0">
              <a:solidFill>
                <a:srgbClr val="8E979D"/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5961374" y="6514275"/>
            <a:ext cx="266084" cy="9233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914269">
              <a:defRPr/>
            </a:pPr>
            <a:fld id="{76AAE41A-6C46-46B9-AE84-74847143DEEF}" type="slidenum">
              <a:rPr lang="en-US" sz="800" smtClean="0">
                <a:solidFill>
                  <a:srgbClr val="8E979D"/>
                </a:solidFill>
              </a:rPr>
              <a:pPr algn="ctr" defTabSz="914269">
                <a:defRPr/>
              </a:pPr>
              <a:t>‹#›</a:t>
            </a:fld>
            <a:endParaRPr lang="en-US" sz="800" dirty="0" smtClean="0">
              <a:solidFill>
                <a:srgbClr val="8E979D"/>
              </a:solidFill>
            </a:endParaRPr>
          </a:p>
        </p:txBody>
      </p:sp>
      <p:sp>
        <p:nvSpPr>
          <p:cNvPr id="44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rgbClr val="8E979D"/>
                </a:solidFill>
              </a:rPr>
              <a:t>© 2016 Halliburton. All rights reserved.</a:t>
            </a:r>
          </a:p>
        </p:txBody>
      </p:sp>
      <p:grpSp>
        <p:nvGrpSpPr>
          <p:cNvPr id="21" name="Group 20"/>
          <p:cNvGrpSpPr/>
          <p:nvPr/>
        </p:nvGrpSpPr>
        <p:grpSpPr bwMode="black">
          <a:xfrm>
            <a:off x="10300331" y="6468079"/>
            <a:ext cx="1499559" cy="105663"/>
            <a:chOff x="3049039" y="-1112761"/>
            <a:chExt cx="3026848" cy="213284"/>
          </a:xfrm>
          <a:solidFill>
            <a:schemeClr val="accent1"/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black">
            <a:xfrm>
              <a:off x="5787154" y="-1110653"/>
              <a:ext cx="288733" cy="209068"/>
            </a:xfrm>
            <a:custGeom>
              <a:avLst/>
              <a:gdLst>
                <a:gd name="T0" fmla="*/ 0 w 685"/>
                <a:gd name="T1" fmla="*/ 496 h 496"/>
                <a:gd name="T2" fmla="*/ 154 w 685"/>
                <a:gd name="T3" fmla="*/ 496 h 496"/>
                <a:gd name="T4" fmla="*/ 154 w 685"/>
                <a:gd name="T5" fmla="*/ 135 h 496"/>
                <a:gd name="T6" fmla="*/ 156 w 685"/>
                <a:gd name="T7" fmla="*/ 135 h 496"/>
                <a:gd name="T8" fmla="*/ 446 w 685"/>
                <a:gd name="T9" fmla="*/ 496 h 496"/>
                <a:gd name="T10" fmla="*/ 685 w 685"/>
                <a:gd name="T11" fmla="*/ 496 h 496"/>
                <a:gd name="T12" fmla="*/ 685 w 685"/>
                <a:gd name="T13" fmla="*/ 0 h 496"/>
                <a:gd name="T14" fmla="*/ 531 w 685"/>
                <a:gd name="T15" fmla="*/ 0 h 496"/>
                <a:gd name="T16" fmla="*/ 531 w 685"/>
                <a:gd name="T17" fmla="*/ 361 h 496"/>
                <a:gd name="T18" fmla="*/ 529 w 685"/>
                <a:gd name="T19" fmla="*/ 361 h 496"/>
                <a:gd name="T20" fmla="*/ 239 w 685"/>
                <a:gd name="T21" fmla="*/ 0 h 496"/>
                <a:gd name="T22" fmla="*/ 0 w 685"/>
                <a:gd name="T23" fmla="*/ 0 h 496"/>
                <a:gd name="T24" fmla="*/ 0 w 685"/>
                <a:gd name="T25" fmla="*/ 496 h 496"/>
                <a:gd name="T26" fmla="*/ 0 w 68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5" h="496">
                  <a:moveTo>
                    <a:pt x="0" y="496"/>
                  </a:moveTo>
                  <a:lnTo>
                    <a:pt x="154" y="496"/>
                  </a:lnTo>
                  <a:lnTo>
                    <a:pt x="154" y="135"/>
                  </a:lnTo>
                  <a:lnTo>
                    <a:pt x="156" y="135"/>
                  </a:lnTo>
                  <a:lnTo>
                    <a:pt x="446" y="496"/>
                  </a:lnTo>
                  <a:lnTo>
                    <a:pt x="685" y="496"/>
                  </a:lnTo>
                  <a:lnTo>
                    <a:pt x="685" y="0"/>
                  </a:lnTo>
                  <a:lnTo>
                    <a:pt x="531" y="0"/>
                  </a:lnTo>
                  <a:lnTo>
                    <a:pt x="531" y="361"/>
                  </a:lnTo>
                  <a:lnTo>
                    <a:pt x="529" y="361"/>
                  </a:lnTo>
                  <a:lnTo>
                    <a:pt x="239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black">
            <a:xfrm>
              <a:off x="3049039" y="-1110653"/>
              <a:ext cx="267658" cy="209068"/>
            </a:xfrm>
            <a:custGeom>
              <a:avLst/>
              <a:gdLst>
                <a:gd name="T0" fmla="*/ 0 w 635"/>
                <a:gd name="T1" fmla="*/ 496 h 496"/>
                <a:gd name="T2" fmla="*/ 153 w 635"/>
                <a:gd name="T3" fmla="*/ 496 h 496"/>
                <a:gd name="T4" fmla="*/ 153 w 635"/>
                <a:gd name="T5" fmla="*/ 309 h 496"/>
                <a:gd name="T6" fmla="*/ 479 w 635"/>
                <a:gd name="T7" fmla="*/ 309 h 496"/>
                <a:gd name="T8" fmla="*/ 479 w 635"/>
                <a:gd name="T9" fmla="*/ 496 h 496"/>
                <a:gd name="T10" fmla="*/ 635 w 635"/>
                <a:gd name="T11" fmla="*/ 496 h 496"/>
                <a:gd name="T12" fmla="*/ 635 w 635"/>
                <a:gd name="T13" fmla="*/ 0 h 496"/>
                <a:gd name="T14" fmla="*/ 479 w 635"/>
                <a:gd name="T15" fmla="*/ 0 h 496"/>
                <a:gd name="T16" fmla="*/ 479 w 635"/>
                <a:gd name="T17" fmla="*/ 177 h 496"/>
                <a:gd name="T18" fmla="*/ 153 w 635"/>
                <a:gd name="T19" fmla="*/ 177 h 496"/>
                <a:gd name="T20" fmla="*/ 153 w 635"/>
                <a:gd name="T21" fmla="*/ 0 h 496"/>
                <a:gd name="T22" fmla="*/ 0 w 635"/>
                <a:gd name="T23" fmla="*/ 0 h 496"/>
                <a:gd name="T24" fmla="*/ 0 w 635"/>
                <a:gd name="T25" fmla="*/ 496 h 496"/>
                <a:gd name="T26" fmla="*/ 0 w 635"/>
                <a:gd name="T2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5" h="496">
                  <a:moveTo>
                    <a:pt x="0" y="496"/>
                  </a:moveTo>
                  <a:lnTo>
                    <a:pt x="153" y="496"/>
                  </a:lnTo>
                  <a:lnTo>
                    <a:pt x="153" y="309"/>
                  </a:lnTo>
                  <a:lnTo>
                    <a:pt x="479" y="309"/>
                  </a:lnTo>
                  <a:lnTo>
                    <a:pt x="479" y="496"/>
                  </a:lnTo>
                  <a:lnTo>
                    <a:pt x="635" y="496"/>
                  </a:lnTo>
                  <a:lnTo>
                    <a:pt x="635" y="0"/>
                  </a:lnTo>
                  <a:lnTo>
                    <a:pt x="479" y="0"/>
                  </a:lnTo>
                  <a:lnTo>
                    <a:pt x="479" y="177"/>
                  </a:lnTo>
                  <a:lnTo>
                    <a:pt x="153" y="177"/>
                  </a:lnTo>
                  <a:lnTo>
                    <a:pt x="153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black">
            <a:xfrm>
              <a:off x="3339458" y="-1110653"/>
              <a:ext cx="316974" cy="209068"/>
            </a:xfrm>
            <a:custGeom>
              <a:avLst/>
              <a:gdLst>
                <a:gd name="T0" fmla="*/ 0 w 752"/>
                <a:gd name="T1" fmla="*/ 496 h 496"/>
                <a:gd name="T2" fmla="*/ 173 w 752"/>
                <a:gd name="T3" fmla="*/ 496 h 496"/>
                <a:gd name="T4" fmla="*/ 218 w 752"/>
                <a:gd name="T5" fmla="*/ 409 h 496"/>
                <a:gd name="T6" fmla="*/ 532 w 752"/>
                <a:gd name="T7" fmla="*/ 409 h 496"/>
                <a:gd name="T8" fmla="*/ 579 w 752"/>
                <a:gd name="T9" fmla="*/ 496 h 496"/>
                <a:gd name="T10" fmla="*/ 752 w 752"/>
                <a:gd name="T11" fmla="*/ 496 h 496"/>
                <a:gd name="T12" fmla="*/ 473 w 752"/>
                <a:gd name="T13" fmla="*/ 0 h 496"/>
                <a:gd name="T14" fmla="*/ 272 w 752"/>
                <a:gd name="T15" fmla="*/ 0 h 496"/>
                <a:gd name="T16" fmla="*/ 0 w 752"/>
                <a:gd name="T17" fmla="*/ 496 h 496"/>
                <a:gd name="T18" fmla="*/ 0 w 752"/>
                <a:gd name="T19" fmla="*/ 496 h 496"/>
                <a:gd name="T20" fmla="*/ 374 w 752"/>
                <a:gd name="T21" fmla="*/ 116 h 496"/>
                <a:gd name="T22" fmla="*/ 473 w 752"/>
                <a:gd name="T23" fmla="*/ 302 h 496"/>
                <a:gd name="T24" fmla="*/ 274 w 752"/>
                <a:gd name="T25" fmla="*/ 302 h 496"/>
                <a:gd name="T26" fmla="*/ 374 w 752"/>
                <a:gd name="T27" fmla="*/ 116 h 496"/>
                <a:gd name="T28" fmla="*/ 374 w 752"/>
                <a:gd name="T29" fmla="*/ 1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2" h="496">
                  <a:moveTo>
                    <a:pt x="0" y="496"/>
                  </a:moveTo>
                  <a:lnTo>
                    <a:pt x="173" y="496"/>
                  </a:lnTo>
                  <a:lnTo>
                    <a:pt x="218" y="409"/>
                  </a:lnTo>
                  <a:lnTo>
                    <a:pt x="532" y="409"/>
                  </a:lnTo>
                  <a:lnTo>
                    <a:pt x="579" y="496"/>
                  </a:lnTo>
                  <a:lnTo>
                    <a:pt x="752" y="496"/>
                  </a:lnTo>
                  <a:lnTo>
                    <a:pt x="473" y="0"/>
                  </a:lnTo>
                  <a:lnTo>
                    <a:pt x="272" y="0"/>
                  </a:lnTo>
                  <a:lnTo>
                    <a:pt x="0" y="496"/>
                  </a:lnTo>
                  <a:lnTo>
                    <a:pt x="0" y="496"/>
                  </a:lnTo>
                  <a:close/>
                  <a:moveTo>
                    <a:pt x="374" y="116"/>
                  </a:moveTo>
                  <a:lnTo>
                    <a:pt x="473" y="302"/>
                  </a:lnTo>
                  <a:lnTo>
                    <a:pt x="274" y="302"/>
                  </a:lnTo>
                  <a:lnTo>
                    <a:pt x="374" y="116"/>
                  </a:lnTo>
                  <a:lnTo>
                    <a:pt x="374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black">
            <a:xfrm>
              <a:off x="3679193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black">
            <a:xfrm>
              <a:off x="3918188" y="-1110653"/>
              <a:ext cx="211176" cy="209068"/>
            </a:xfrm>
            <a:custGeom>
              <a:avLst/>
              <a:gdLst>
                <a:gd name="T0" fmla="*/ 0 w 501"/>
                <a:gd name="T1" fmla="*/ 496 h 496"/>
                <a:gd name="T2" fmla="*/ 501 w 501"/>
                <a:gd name="T3" fmla="*/ 496 h 496"/>
                <a:gd name="T4" fmla="*/ 501 w 501"/>
                <a:gd name="T5" fmla="*/ 368 h 496"/>
                <a:gd name="T6" fmla="*/ 154 w 501"/>
                <a:gd name="T7" fmla="*/ 368 h 496"/>
                <a:gd name="T8" fmla="*/ 154 w 501"/>
                <a:gd name="T9" fmla="*/ 0 h 496"/>
                <a:gd name="T10" fmla="*/ 0 w 501"/>
                <a:gd name="T11" fmla="*/ 0 h 496"/>
                <a:gd name="T12" fmla="*/ 0 w 501"/>
                <a:gd name="T13" fmla="*/ 496 h 496"/>
                <a:gd name="T14" fmla="*/ 0 w 501"/>
                <a:gd name="T15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1" h="496">
                  <a:moveTo>
                    <a:pt x="0" y="496"/>
                  </a:moveTo>
                  <a:lnTo>
                    <a:pt x="501" y="496"/>
                  </a:lnTo>
                  <a:lnTo>
                    <a:pt x="501" y="368"/>
                  </a:lnTo>
                  <a:lnTo>
                    <a:pt x="154" y="368"/>
                  </a:lnTo>
                  <a:lnTo>
                    <a:pt x="154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black">
            <a:xfrm>
              <a:off x="4160134" y="-1110653"/>
              <a:ext cx="65755" cy="209068"/>
            </a:xfrm>
            <a:custGeom>
              <a:avLst/>
              <a:gdLst>
                <a:gd name="T0" fmla="*/ 0 w 156"/>
                <a:gd name="T1" fmla="*/ 496 h 496"/>
                <a:gd name="T2" fmla="*/ 156 w 156"/>
                <a:gd name="T3" fmla="*/ 496 h 496"/>
                <a:gd name="T4" fmla="*/ 156 w 156"/>
                <a:gd name="T5" fmla="*/ 0 h 496"/>
                <a:gd name="T6" fmla="*/ 0 w 156"/>
                <a:gd name="T7" fmla="*/ 0 h 496"/>
                <a:gd name="T8" fmla="*/ 0 w 156"/>
                <a:gd name="T9" fmla="*/ 496 h 496"/>
                <a:gd name="T10" fmla="*/ 0 w 156"/>
                <a:gd name="T11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" h="496">
                  <a:moveTo>
                    <a:pt x="0" y="496"/>
                  </a:moveTo>
                  <a:lnTo>
                    <a:pt x="156" y="496"/>
                  </a:lnTo>
                  <a:lnTo>
                    <a:pt x="156" y="0"/>
                  </a:lnTo>
                  <a:lnTo>
                    <a:pt x="0" y="0"/>
                  </a:lnTo>
                  <a:lnTo>
                    <a:pt x="0" y="496"/>
                  </a:lnTo>
                  <a:lnTo>
                    <a:pt x="0" y="4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black">
            <a:xfrm>
              <a:off x="4273519" y="-1110653"/>
              <a:ext cx="271873" cy="209068"/>
            </a:xfrm>
            <a:custGeom>
              <a:avLst/>
              <a:gdLst>
                <a:gd name="T0" fmla="*/ 0 w 273"/>
                <a:gd name="T1" fmla="*/ 210 h 210"/>
                <a:gd name="T2" fmla="*/ 208 w 273"/>
                <a:gd name="T3" fmla="*/ 210 h 210"/>
                <a:gd name="T4" fmla="*/ 273 w 273"/>
                <a:gd name="T5" fmla="*/ 154 h 210"/>
                <a:gd name="T6" fmla="*/ 234 w 273"/>
                <a:gd name="T7" fmla="*/ 104 h 210"/>
                <a:gd name="T8" fmla="*/ 234 w 273"/>
                <a:gd name="T9" fmla="*/ 103 h 210"/>
                <a:gd name="T10" fmla="*/ 265 w 273"/>
                <a:gd name="T11" fmla="*/ 55 h 210"/>
                <a:gd name="T12" fmla="*/ 188 w 273"/>
                <a:gd name="T13" fmla="*/ 0 h 210"/>
                <a:gd name="T14" fmla="*/ 0 w 273"/>
                <a:gd name="T15" fmla="*/ 0 h 210"/>
                <a:gd name="T16" fmla="*/ 0 w 273"/>
                <a:gd name="T17" fmla="*/ 210 h 210"/>
                <a:gd name="T18" fmla="*/ 65 w 273"/>
                <a:gd name="T19" fmla="*/ 127 h 210"/>
                <a:gd name="T20" fmla="*/ 182 w 273"/>
                <a:gd name="T21" fmla="*/ 127 h 210"/>
                <a:gd name="T22" fmla="*/ 206 w 273"/>
                <a:gd name="T23" fmla="*/ 144 h 210"/>
                <a:gd name="T24" fmla="*/ 182 w 273"/>
                <a:gd name="T25" fmla="*/ 160 h 210"/>
                <a:gd name="T26" fmla="*/ 65 w 273"/>
                <a:gd name="T27" fmla="*/ 160 h 210"/>
                <a:gd name="T28" fmla="*/ 65 w 273"/>
                <a:gd name="T29" fmla="*/ 127 h 210"/>
                <a:gd name="T30" fmla="*/ 65 w 273"/>
                <a:gd name="T31" fmla="*/ 50 h 210"/>
                <a:gd name="T32" fmla="*/ 181 w 273"/>
                <a:gd name="T33" fmla="*/ 50 h 210"/>
                <a:gd name="T34" fmla="*/ 200 w 273"/>
                <a:gd name="T35" fmla="*/ 67 h 210"/>
                <a:gd name="T36" fmla="*/ 181 w 273"/>
                <a:gd name="T37" fmla="*/ 83 h 210"/>
                <a:gd name="T38" fmla="*/ 65 w 273"/>
                <a:gd name="T39" fmla="*/ 83 h 210"/>
                <a:gd name="T40" fmla="*/ 65 w 273"/>
                <a:gd name="T41" fmla="*/ 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10">
                  <a:moveTo>
                    <a:pt x="0" y="210"/>
                  </a:moveTo>
                  <a:cubicBezTo>
                    <a:pt x="208" y="210"/>
                    <a:pt x="208" y="210"/>
                    <a:pt x="208" y="210"/>
                  </a:cubicBezTo>
                  <a:cubicBezTo>
                    <a:pt x="245" y="210"/>
                    <a:pt x="273" y="200"/>
                    <a:pt x="273" y="154"/>
                  </a:cubicBezTo>
                  <a:cubicBezTo>
                    <a:pt x="273" y="123"/>
                    <a:pt x="262" y="108"/>
                    <a:pt x="234" y="104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52" y="98"/>
                    <a:pt x="265" y="91"/>
                    <a:pt x="265" y="55"/>
                  </a:cubicBezTo>
                  <a:cubicBezTo>
                    <a:pt x="265" y="14"/>
                    <a:pt x="240" y="0"/>
                    <a:pt x="18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  <a:moveTo>
                    <a:pt x="65" y="127"/>
                  </a:moveTo>
                  <a:cubicBezTo>
                    <a:pt x="182" y="127"/>
                    <a:pt x="182" y="127"/>
                    <a:pt x="182" y="127"/>
                  </a:cubicBezTo>
                  <a:cubicBezTo>
                    <a:pt x="196" y="127"/>
                    <a:pt x="206" y="130"/>
                    <a:pt x="206" y="144"/>
                  </a:cubicBezTo>
                  <a:cubicBezTo>
                    <a:pt x="206" y="156"/>
                    <a:pt x="196" y="160"/>
                    <a:pt x="182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27"/>
                    <a:pt x="65" y="127"/>
                    <a:pt x="65" y="127"/>
                  </a:cubicBezTo>
                  <a:close/>
                  <a:moveTo>
                    <a:pt x="65" y="50"/>
                  </a:moveTo>
                  <a:cubicBezTo>
                    <a:pt x="181" y="50"/>
                    <a:pt x="181" y="50"/>
                    <a:pt x="181" y="50"/>
                  </a:cubicBezTo>
                  <a:cubicBezTo>
                    <a:pt x="193" y="50"/>
                    <a:pt x="200" y="55"/>
                    <a:pt x="200" y="67"/>
                  </a:cubicBezTo>
                  <a:cubicBezTo>
                    <a:pt x="200" y="79"/>
                    <a:pt x="193" y="83"/>
                    <a:pt x="181" y="83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65" y="50"/>
                    <a:pt x="65" y="50"/>
                    <a:pt x="65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black">
            <a:xfrm>
              <a:off x="4584171" y="-1110653"/>
              <a:ext cx="268079" cy="211176"/>
            </a:xfrm>
            <a:custGeom>
              <a:avLst/>
              <a:gdLst>
                <a:gd name="T0" fmla="*/ 0 w 269"/>
                <a:gd name="T1" fmla="*/ 135 h 212"/>
                <a:gd name="T2" fmla="*/ 88 w 269"/>
                <a:gd name="T3" fmla="*/ 212 h 212"/>
                <a:gd name="T4" fmla="*/ 181 w 269"/>
                <a:gd name="T5" fmla="*/ 212 h 212"/>
                <a:gd name="T6" fmla="*/ 269 w 269"/>
                <a:gd name="T7" fmla="*/ 135 h 212"/>
                <a:gd name="T8" fmla="*/ 269 w 269"/>
                <a:gd name="T9" fmla="*/ 0 h 212"/>
                <a:gd name="T10" fmla="*/ 203 w 269"/>
                <a:gd name="T11" fmla="*/ 0 h 212"/>
                <a:gd name="T12" fmla="*/ 203 w 269"/>
                <a:gd name="T13" fmla="*/ 121 h 212"/>
                <a:gd name="T14" fmla="*/ 167 w 269"/>
                <a:gd name="T15" fmla="*/ 158 h 212"/>
                <a:gd name="T16" fmla="*/ 102 w 269"/>
                <a:gd name="T17" fmla="*/ 158 h 212"/>
                <a:gd name="T18" fmla="*/ 66 w 269"/>
                <a:gd name="T19" fmla="*/ 121 h 212"/>
                <a:gd name="T20" fmla="*/ 66 w 269"/>
                <a:gd name="T21" fmla="*/ 0 h 212"/>
                <a:gd name="T22" fmla="*/ 0 w 269"/>
                <a:gd name="T23" fmla="*/ 0 h 212"/>
                <a:gd name="T24" fmla="*/ 0 w 269"/>
                <a:gd name="T25" fmla="*/ 13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9" h="212">
                  <a:moveTo>
                    <a:pt x="0" y="135"/>
                  </a:moveTo>
                  <a:cubicBezTo>
                    <a:pt x="0" y="187"/>
                    <a:pt x="28" y="212"/>
                    <a:pt x="88" y="212"/>
                  </a:cubicBezTo>
                  <a:cubicBezTo>
                    <a:pt x="181" y="212"/>
                    <a:pt x="181" y="212"/>
                    <a:pt x="181" y="212"/>
                  </a:cubicBezTo>
                  <a:cubicBezTo>
                    <a:pt x="241" y="212"/>
                    <a:pt x="269" y="187"/>
                    <a:pt x="269" y="135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3" y="121"/>
                    <a:pt x="203" y="121"/>
                    <a:pt x="203" y="121"/>
                  </a:cubicBezTo>
                  <a:cubicBezTo>
                    <a:pt x="203" y="148"/>
                    <a:pt x="194" y="158"/>
                    <a:pt x="167" y="158"/>
                  </a:cubicBezTo>
                  <a:cubicBezTo>
                    <a:pt x="102" y="158"/>
                    <a:pt x="102" y="158"/>
                    <a:pt x="102" y="158"/>
                  </a:cubicBezTo>
                  <a:cubicBezTo>
                    <a:pt x="75" y="158"/>
                    <a:pt x="66" y="148"/>
                    <a:pt x="66" y="12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black">
            <a:xfrm>
              <a:off x="4896086" y="-1110653"/>
              <a:ext cx="259649" cy="209068"/>
            </a:xfrm>
            <a:custGeom>
              <a:avLst/>
              <a:gdLst>
                <a:gd name="T0" fmla="*/ 65 w 261"/>
                <a:gd name="T1" fmla="*/ 52 h 210"/>
                <a:gd name="T2" fmla="*/ 168 w 261"/>
                <a:gd name="T3" fmla="*/ 52 h 210"/>
                <a:gd name="T4" fmla="*/ 198 w 261"/>
                <a:gd name="T5" fmla="*/ 74 h 210"/>
                <a:gd name="T6" fmla="*/ 198 w 261"/>
                <a:gd name="T7" fmla="*/ 81 h 210"/>
                <a:gd name="T8" fmla="*/ 173 w 261"/>
                <a:gd name="T9" fmla="*/ 103 h 210"/>
                <a:gd name="T10" fmla="*/ 65 w 261"/>
                <a:gd name="T11" fmla="*/ 103 h 210"/>
                <a:gd name="T12" fmla="*/ 65 w 261"/>
                <a:gd name="T13" fmla="*/ 52 h 210"/>
                <a:gd name="T14" fmla="*/ 0 w 261"/>
                <a:gd name="T15" fmla="*/ 210 h 210"/>
                <a:gd name="T16" fmla="*/ 65 w 261"/>
                <a:gd name="T17" fmla="*/ 210 h 210"/>
                <a:gd name="T18" fmla="*/ 65 w 261"/>
                <a:gd name="T19" fmla="*/ 155 h 210"/>
                <a:gd name="T20" fmla="*/ 168 w 261"/>
                <a:gd name="T21" fmla="*/ 155 h 210"/>
                <a:gd name="T22" fmla="*/ 195 w 261"/>
                <a:gd name="T23" fmla="*/ 185 h 210"/>
                <a:gd name="T24" fmla="*/ 195 w 261"/>
                <a:gd name="T25" fmla="*/ 210 h 210"/>
                <a:gd name="T26" fmla="*/ 260 w 261"/>
                <a:gd name="T27" fmla="*/ 210 h 210"/>
                <a:gd name="T28" fmla="*/ 260 w 261"/>
                <a:gd name="T29" fmla="*/ 174 h 210"/>
                <a:gd name="T30" fmla="*/ 225 w 261"/>
                <a:gd name="T31" fmla="*/ 128 h 210"/>
                <a:gd name="T32" fmla="*/ 225 w 261"/>
                <a:gd name="T33" fmla="*/ 127 h 210"/>
                <a:gd name="T34" fmla="*/ 261 w 261"/>
                <a:gd name="T35" fmla="*/ 76 h 210"/>
                <a:gd name="T36" fmla="*/ 261 w 261"/>
                <a:gd name="T37" fmla="*/ 62 h 210"/>
                <a:gd name="T38" fmla="*/ 197 w 261"/>
                <a:gd name="T39" fmla="*/ 0 h 210"/>
                <a:gd name="T40" fmla="*/ 0 w 261"/>
                <a:gd name="T41" fmla="*/ 0 h 210"/>
                <a:gd name="T42" fmla="*/ 0 w 261"/>
                <a:gd name="T4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1" h="210">
                  <a:moveTo>
                    <a:pt x="65" y="52"/>
                  </a:moveTo>
                  <a:cubicBezTo>
                    <a:pt x="168" y="52"/>
                    <a:pt x="168" y="52"/>
                    <a:pt x="168" y="52"/>
                  </a:cubicBezTo>
                  <a:cubicBezTo>
                    <a:pt x="188" y="52"/>
                    <a:pt x="198" y="56"/>
                    <a:pt x="198" y="74"/>
                  </a:cubicBezTo>
                  <a:cubicBezTo>
                    <a:pt x="198" y="81"/>
                    <a:pt x="198" y="81"/>
                    <a:pt x="198" y="81"/>
                  </a:cubicBezTo>
                  <a:cubicBezTo>
                    <a:pt x="198" y="96"/>
                    <a:pt x="191" y="103"/>
                    <a:pt x="173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5" y="52"/>
                    <a:pt x="65" y="52"/>
                    <a:pt x="65" y="52"/>
                  </a:cubicBezTo>
                  <a:close/>
                  <a:moveTo>
                    <a:pt x="0" y="210"/>
                  </a:moveTo>
                  <a:cubicBezTo>
                    <a:pt x="65" y="210"/>
                    <a:pt x="65" y="210"/>
                    <a:pt x="65" y="210"/>
                  </a:cubicBezTo>
                  <a:cubicBezTo>
                    <a:pt x="65" y="155"/>
                    <a:pt x="65" y="155"/>
                    <a:pt x="65" y="155"/>
                  </a:cubicBezTo>
                  <a:cubicBezTo>
                    <a:pt x="168" y="155"/>
                    <a:pt x="168" y="155"/>
                    <a:pt x="168" y="155"/>
                  </a:cubicBezTo>
                  <a:cubicBezTo>
                    <a:pt x="188" y="155"/>
                    <a:pt x="195" y="163"/>
                    <a:pt x="195" y="185"/>
                  </a:cubicBezTo>
                  <a:cubicBezTo>
                    <a:pt x="195" y="210"/>
                    <a:pt x="195" y="210"/>
                    <a:pt x="195" y="210"/>
                  </a:cubicBezTo>
                  <a:cubicBezTo>
                    <a:pt x="260" y="210"/>
                    <a:pt x="260" y="210"/>
                    <a:pt x="260" y="210"/>
                  </a:cubicBezTo>
                  <a:cubicBezTo>
                    <a:pt x="260" y="174"/>
                    <a:pt x="260" y="174"/>
                    <a:pt x="260" y="174"/>
                  </a:cubicBezTo>
                  <a:cubicBezTo>
                    <a:pt x="260" y="140"/>
                    <a:pt x="244" y="131"/>
                    <a:pt x="225" y="128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55" y="120"/>
                    <a:pt x="261" y="104"/>
                    <a:pt x="261" y="76"/>
                  </a:cubicBezTo>
                  <a:cubicBezTo>
                    <a:pt x="261" y="62"/>
                    <a:pt x="261" y="62"/>
                    <a:pt x="261" y="62"/>
                  </a:cubicBezTo>
                  <a:cubicBezTo>
                    <a:pt x="261" y="25"/>
                    <a:pt x="248" y="0"/>
                    <a:pt x="19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0"/>
                    <a:pt x="0" y="210"/>
                    <a:pt x="0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black">
            <a:xfrm>
              <a:off x="5184819" y="-1110653"/>
              <a:ext cx="247847" cy="209068"/>
            </a:xfrm>
            <a:custGeom>
              <a:avLst/>
              <a:gdLst>
                <a:gd name="T0" fmla="*/ 0 w 588"/>
                <a:gd name="T1" fmla="*/ 123 h 496"/>
                <a:gd name="T2" fmla="*/ 217 w 588"/>
                <a:gd name="T3" fmla="*/ 123 h 496"/>
                <a:gd name="T4" fmla="*/ 217 w 588"/>
                <a:gd name="T5" fmla="*/ 496 h 496"/>
                <a:gd name="T6" fmla="*/ 371 w 588"/>
                <a:gd name="T7" fmla="*/ 496 h 496"/>
                <a:gd name="T8" fmla="*/ 371 w 588"/>
                <a:gd name="T9" fmla="*/ 123 h 496"/>
                <a:gd name="T10" fmla="*/ 588 w 588"/>
                <a:gd name="T11" fmla="*/ 123 h 496"/>
                <a:gd name="T12" fmla="*/ 588 w 588"/>
                <a:gd name="T13" fmla="*/ 0 h 496"/>
                <a:gd name="T14" fmla="*/ 0 w 588"/>
                <a:gd name="T15" fmla="*/ 0 h 496"/>
                <a:gd name="T16" fmla="*/ 0 w 588"/>
                <a:gd name="T17" fmla="*/ 123 h 496"/>
                <a:gd name="T18" fmla="*/ 0 w 588"/>
                <a:gd name="T19" fmla="*/ 123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496">
                  <a:moveTo>
                    <a:pt x="0" y="123"/>
                  </a:moveTo>
                  <a:lnTo>
                    <a:pt x="217" y="123"/>
                  </a:lnTo>
                  <a:lnTo>
                    <a:pt x="217" y="496"/>
                  </a:lnTo>
                  <a:lnTo>
                    <a:pt x="371" y="496"/>
                  </a:lnTo>
                  <a:lnTo>
                    <a:pt x="371" y="123"/>
                  </a:lnTo>
                  <a:lnTo>
                    <a:pt x="588" y="123"/>
                  </a:lnTo>
                  <a:lnTo>
                    <a:pt x="588" y="0"/>
                  </a:lnTo>
                  <a:lnTo>
                    <a:pt x="0" y="0"/>
                  </a:lnTo>
                  <a:lnTo>
                    <a:pt x="0" y="123"/>
                  </a:lnTo>
                  <a:lnTo>
                    <a:pt x="0" y="1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black">
            <a:xfrm>
              <a:off x="5456692" y="-1112761"/>
              <a:ext cx="290419" cy="213283"/>
            </a:xfrm>
            <a:custGeom>
              <a:avLst/>
              <a:gdLst>
                <a:gd name="T0" fmla="*/ 0 w 292"/>
                <a:gd name="T1" fmla="*/ 138 h 214"/>
                <a:gd name="T2" fmla="*/ 94 w 292"/>
                <a:gd name="T3" fmla="*/ 214 h 214"/>
                <a:gd name="T4" fmla="*/ 198 w 292"/>
                <a:gd name="T5" fmla="*/ 214 h 214"/>
                <a:gd name="T6" fmla="*/ 292 w 292"/>
                <a:gd name="T7" fmla="*/ 138 h 214"/>
                <a:gd name="T8" fmla="*/ 292 w 292"/>
                <a:gd name="T9" fmla="*/ 76 h 214"/>
                <a:gd name="T10" fmla="*/ 198 w 292"/>
                <a:gd name="T11" fmla="*/ 0 h 214"/>
                <a:gd name="T12" fmla="*/ 94 w 292"/>
                <a:gd name="T13" fmla="*/ 0 h 214"/>
                <a:gd name="T14" fmla="*/ 0 w 292"/>
                <a:gd name="T15" fmla="*/ 76 h 214"/>
                <a:gd name="T16" fmla="*/ 0 w 292"/>
                <a:gd name="T17" fmla="*/ 138 h 214"/>
                <a:gd name="T18" fmla="*/ 67 w 292"/>
                <a:gd name="T19" fmla="*/ 96 h 214"/>
                <a:gd name="T20" fmla="*/ 108 w 292"/>
                <a:gd name="T21" fmla="*/ 54 h 214"/>
                <a:gd name="T22" fmla="*/ 184 w 292"/>
                <a:gd name="T23" fmla="*/ 54 h 214"/>
                <a:gd name="T24" fmla="*/ 225 w 292"/>
                <a:gd name="T25" fmla="*/ 96 h 214"/>
                <a:gd name="T26" fmla="*/ 225 w 292"/>
                <a:gd name="T27" fmla="*/ 118 h 214"/>
                <a:gd name="T28" fmla="*/ 188 w 292"/>
                <a:gd name="T29" fmla="*/ 160 h 214"/>
                <a:gd name="T30" fmla="*/ 104 w 292"/>
                <a:gd name="T31" fmla="*/ 160 h 214"/>
                <a:gd name="T32" fmla="*/ 67 w 292"/>
                <a:gd name="T33" fmla="*/ 118 h 214"/>
                <a:gd name="T34" fmla="*/ 67 w 292"/>
                <a:gd name="T35" fmla="*/ 9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2" h="214">
                  <a:moveTo>
                    <a:pt x="0" y="138"/>
                  </a:moveTo>
                  <a:cubicBezTo>
                    <a:pt x="0" y="200"/>
                    <a:pt x="35" y="214"/>
                    <a:pt x="94" y="214"/>
                  </a:cubicBezTo>
                  <a:cubicBezTo>
                    <a:pt x="198" y="214"/>
                    <a:pt x="198" y="214"/>
                    <a:pt x="198" y="214"/>
                  </a:cubicBezTo>
                  <a:cubicBezTo>
                    <a:pt x="257" y="214"/>
                    <a:pt x="292" y="200"/>
                    <a:pt x="292" y="138"/>
                  </a:cubicBezTo>
                  <a:cubicBezTo>
                    <a:pt x="292" y="76"/>
                    <a:pt x="292" y="76"/>
                    <a:pt x="292" y="76"/>
                  </a:cubicBezTo>
                  <a:cubicBezTo>
                    <a:pt x="292" y="14"/>
                    <a:pt x="257" y="0"/>
                    <a:pt x="19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35" y="0"/>
                    <a:pt x="0" y="14"/>
                    <a:pt x="0" y="76"/>
                  </a:cubicBezTo>
                  <a:cubicBezTo>
                    <a:pt x="0" y="138"/>
                    <a:pt x="0" y="138"/>
                    <a:pt x="0" y="138"/>
                  </a:cubicBezTo>
                  <a:close/>
                  <a:moveTo>
                    <a:pt x="67" y="96"/>
                  </a:moveTo>
                  <a:cubicBezTo>
                    <a:pt x="67" y="70"/>
                    <a:pt x="73" y="54"/>
                    <a:pt x="108" y="54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219" y="54"/>
                    <a:pt x="225" y="70"/>
                    <a:pt x="225" y="96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49"/>
                    <a:pt x="219" y="160"/>
                    <a:pt x="188" y="160"/>
                  </a:cubicBezTo>
                  <a:cubicBezTo>
                    <a:pt x="104" y="160"/>
                    <a:pt x="104" y="160"/>
                    <a:pt x="104" y="160"/>
                  </a:cubicBezTo>
                  <a:cubicBezTo>
                    <a:pt x="73" y="160"/>
                    <a:pt x="67" y="149"/>
                    <a:pt x="67" y="118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19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60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9" rtl="0" eaLnBrk="1" latinLnBrk="0" hangingPunct="1">
        <a:spcBef>
          <a:spcPct val="0"/>
        </a:spcBef>
        <a:buNone/>
        <a:defRPr sz="2399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68" indent="-228568" algn="l" defTabSz="914269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22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7453" indent="-228568" algn="l" defTabSz="914269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22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019" indent="-169839" algn="l" defTabSz="914269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14263" indent="-231742" algn="l" defTabSz="914269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Wingdings" panose="05000000000000000000" pitchFamily="2" charset="2"/>
        <a:buChar char="§"/>
        <a:defRPr sz="18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96798" indent="-220631" algn="l" defTabSz="914269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−"/>
        <a:defRPr sz="18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43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9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15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50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6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5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1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6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7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3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95289" y="395288"/>
            <a:ext cx="11404601" cy="849312"/>
          </a:xfrm>
          <a:prstGeom prst="rect">
            <a:avLst/>
          </a:prstGeom>
        </p:spPr>
        <p:txBody>
          <a:bodyPr vert="horz" lIns="68589" tIns="0" rIns="68589" bIns="34295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395289" y="1296991"/>
            <a:ext cx="11404601" cy="4891087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5809" y="6307140"/>
            <a:ext cx="7961150" cy="1555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933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>
                <a:solidFill>
                  <a:srgbClr val="8E979D">
                    <a:lumMod val="50000"/>
                  </a:srgbClr>
                </a:solidFill>
              </a:rPr>
              <a:t>Footnotes are 9pt</a:t>
            </a:r>
            <a:endParaRPr lang="en-US" dirty="0">
              <a:solidFill>
                <a:srgbClr val="8E979D">
                  <a:lumMod val="50000"/>
                </a:srgb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5961374" y="6514275"/>
            <a:ext cx="266084" cy="9233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ctr" defTabSz="914269">
              <a:defRPr/>
            </a:pPr>
            <a:fld id="{76AAE41A-6C46-46B9-AE84-74847143DEEF}" type="slidenum">
              <a:rPr lang="en-US" sz="800" smtClean="0">
                <a:solidFill>
                  <a:srgbClr val="4D4D4D"/>
                </a:solidFill>
              </a:rPr>
              <a:pPr algn="ctr" defTabSz="914269">
                <a:defRPr/>
              </a:pPr>
              <a:t>‹#›</a:t>
            </a:fld>
            <a:endParaRPr lang="en-US" sz="800" dirty="0" smtClean="0">
              <a:solidFill>
                <a:srgbClr val="4D4D4D"/>
              </a:solidFill>
            </a:endParaRPr>
          </a:p>
        </p:txBody>
      </p:sp>
      <p:sp>
        <p:nvSpPr>
          <p:cNvPr id="44" name="Footer Placeholder 4"/>
          <p:cNvSpPr txBox="1">
            <a:spLocks/>
          </p:cNvSpPr>
          <p:nvPr/>
        </p:nvSpPr>
        <p:spPr>
          <a:xfrm>
            <a:off x="515811" y="6513860"/>
            <a:ext cx="18979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defTabSz="914269">
              <a:defRPr/>
            </a:pPr>
            <a:r>
              <a:rPr lang="en-US" sz="800" dirty="0" smtClean="0">
                <a:solidFill>
                  <a:srgbClr val="8E979D"/>
                </a:solidFill>
              </a:rPr>
              <a:t>© 2016 Halliburton. All rights reserved.</a:t>
            </a:r>
          </a:p>
        </p:txBody>
      </p:sp>
      <p:pic>
        <p:nvPicPr>
          <p:cNvPr id="19" name="Picture 9" descr="C:\Users\h164554\Desktop\HAL_Landmark_Horz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677" y="6468078"/>
            <a:ext cx="2690812" cy="2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72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269" rtl="0" eaLnBrk="1" latinLnBrk="0" hangingPunct="1">
        <a:spcBef>
          <a:spcPct val="0"/>
        </a:spcBef>
        <a:buNone/>
        <a:defRPr sz="2399" b="0" i="0" u="none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68" indent="-228568" algn="l" defTabSz="914269" rtl="0" eaLnBrk="1" latinLnBrk="0" hangingPunct="1">
        <a:spcBef>
          <a:spcPts val="4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§"/>
        <a:defRPr sz="22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7453" indent="-228568" algn="l" defTabSz="914269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2267" b="0" i="0" u="none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46019" indent="-169839" algn="l" defTabSz="914269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14263" indent="-231742" algn="l" defTabSz="914269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96798" indent="-220631" algn="l" defTabSz="914269" rtl="0" eaLnBrk="1" latinLnBrk="0" hangingPunct="1">
        <a:spcBef>
          <a:spcPts val="0"/>
        </a:spcBef>
        <a:spcAft>
          <a:spcPts val="600"/>
        </a:spcAft>
        <a:buClr>
          <a:schemeClr val="tx2">
            <a:lumMod val="50000"/>
          </a:schemeClr>
        </a:buClr>
        <a:buFont typeface="Arial" panose="020B0604020202020204" pitchFamily="34" charset="0"/>
        <a:buChar char="−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243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79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15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50" indent="-228568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36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5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541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6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811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947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083" algn="l" defTabSz="914269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Microservic</a:t>
            </a:r>
            <a:r>
              <a:rPr lang="en-US" altLang="zh-CN" smtClean="0"/>
              <a:t>es Patterns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3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4736"/>
            <a:ext cx="11404600" cy="519113"/>
          </a:xfrm>
        </p:spPr>
        <p:txBody>
          <a:bodyPr/>
          <a:lstStyle/>
          <a:p>
            <a:r>
              <a:rPr lang="en-US" altLang="zh-CN" sz="2800" b="1" dirty="0" smtClean="0">
                <a:solidFill>
                  <a:srgbClr val="CC0000"/>
                </a:solidFill>
              </a:rPr>
              <a:t>The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architecture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of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the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FTGO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application</a:t>
            </a:r>
            <a:endParaRPr lang="en-US" sz="2800" b="1" dirty="0">
              <a:solidFill>
                <a:srgbClr val="CC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996" y="624148"/>
            <a:ext cx="7124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1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4736"/>
            <a:ext cx="11404600" cy="519113"/>
          </a:xfrm>
        </p:spPr>
        <p:txBody>
          <a:bodyPr/>
          <a:lstStyle/>
          <a:p>
            <a:r>
              <a:rPr lang="en-US" altLang="zh-CN" sz="2800" b="1" dirty="0" smtClean="0">
                <a:solidFill>
                  <a:srgbClr val="CC0000"/>
                </a:solidFill>
              </a:rPr>
              <a:t>The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slow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march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toward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monolithic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hell</a:t>
            </a:r>
            <a:endParaRPr lang="en-US" sz="2800" b="1" dirty="0">
              <a:solidFill>
                <a:srgbClr val="CC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152" y="832977"/>
            <a:ext cx="8188296" cy="47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6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4736"/>
            <a:ext cx="11404600" cy="519113"/>
          </a:xfrm>
        </p:spPr>
        <p:txBody>
          <a:bodyPr/>
          <a:lstStyle/>
          <a:p>
            <a:r>
              <a:rPr lang="en-US" altLang="zh-CN" sz="2800" b="1" dirty="0" smtClean="0">
                <a:solidFill>
                  <a:srgbClr val="CC0000"/>
                </a:solidFill>
              </a:rPr>
              <a:t>The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architecture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of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the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FTGO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application</a:t>
            </a:r>
            <a:endParaRPr lang="en-US" sz="28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64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4736"/>
            <a:ext cx="11404600" cy="519113"/>
          </a:xfrm>
        </p:spPr>
        <p:txBody>
          <a:bodyPr/>
          <a:lstStyle/>
          <a:p>
            <a:r>
              <a:rPr lang="en-US" altLang="zh-CN" sz="2800" b="1" dirty="0" smtClean="0">
                <a:solidFill>
                  <a:srgbClr val="CC0000"/>
                </a:solidFill>
              </a:rPr>
              <a:t>The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architecture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of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the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FTGO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application</a:t>
            </a:r>
            <a:endParaRPr lang="en-US" sz="28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89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4736"/>
            <a:ext cx="11404600" cy="519113"/>
          </a:xfrm>
        </p:spPr>
        <p:txBody>
          <a:bodyPr/>
          <a:lstStyle/>
          <a:p>
            <a:r>
              <a:rPr lang="en-US" altLang="zh-CN" sz="2800" b="1" dirty="0" smtClean="0">
                <a:solidFill>
                  <a:srgbClr val="CC0000"/>
                </a:solidFill>
              </a:rPr>
              <a:t>The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architecture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of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the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FTGO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application</a:t>
            </a:r>
            <a:endParaRPr lang="en-US" sz="28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10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-64736"/>
            <a:ext cx="11404600" cy="519113"/>
          </a:xfrm>
        </p:spPr>
        <p:txBody>
          <a:bodyPr/>
          <a:lstStyle/>
          <a:p>
            <a:r>
              <a:rPr lang="en-US" altLang="zh-CN" sz="2800" b="1" dirty="0" smtClean="0">
                <a:solidFill>
                  <a:srgbClr val="CC0000"/>
                </a:solidFill>
              </a:rPr>
              <a:t>The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architecture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of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the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FTGO</a:t>
            </a:r>
            <a:r>
              <a:rPr lang="zh-CN" altLang="en-US" sz="2800" b="1" dirty="0" smtClean="0">
                <a:solidFill>
                  <a:srgbClr val="CC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CC0000"/>
                </a:solidFill>
              </a:rPr>
              <a:t>application</a:t>
            </a:r>
            <a:endParaRPr lang="en-US" sz="2800" b="1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9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465&quot;&gt;&lt;object type=&quot;3&quot; unique_id=&quot;10466&quot;&gt;&lt;property id=&quot;20148&quot; value=&quot;5&quot;/&gt;&lt;property id=&quot;20300&quot; value=&quot;Slide 1 - &amp;quot;Digital Well Program™ Software&amp;quot;&quot;/&gt;&lt;property id=&quot;20307&quot; value=&quot;256&quot;/&gt;&lt;/object&gt;&lt;object type=&quot;3&quot; unique_id=&quot;10467&quot;&gt;&lt;property id=&quot;20148&quot; value=&quot;5&quot;/&gt;&lt;property id=&quot;20300&quot; value=&quot;Slide 2 - &amp;quot;Implementation Plan*&amp;quot;&quot;/&gt;&lt;property id=&quot;20307&quot; value=&quot;257&quot;/&gt;&lt;/object&gt;&lt;object type=&quot;3&quot; unique_id=&quot;10468&quot;&gt;&lt;property id=&quot;20148&quot; value=&quot;5&quot;/&gt;&lt;property id=&quot;20300&quot; value=&quot;Slide 3 - &amp;quot;Prerequisites*&amp;quot;&quot;/&gt;&lt;property id=&quot;20307&quot; value=&quot;261&quot;/&gt;&lt;/object&gt;&lt;object type=&quot;3&quot; unique_id=&quot;10469&quot;&gt;&lt;property id=&quot;20148&quot; value=&quot;5&quot;/&gt;&lt;property id=&quot;20300&quot; value=&quot;Slide 4 - &amp;quot;Digital Well Program Package&amp;quot;&quot;/&gt;&lt;property id=&quot;20307&quot; value=&quot;260&quot;/&gt;&lt;/object&gt;&lt;object type=&quot;3&quot; unique_id=&quot;10470&quot;&gt;&lt;property id=&quot;20148&quot; value=&quot;5&quot;/&gt;&lt;property id=&quot;20300&quot; value=&quot;Slide 5 - &amp;quot;Building Workflows in DWP&amp;quot;&quot;/&gt;&lt;property id=&quot;20307&quot; value=&quot;259&quot;/&gt;&lt;/object&gt;&lt;object type=&quot;3&quot; unique_id=&quot;10471&quot;&gt;&lt;property id=&quot;20148&quot; value=&quot;5&quot;/&gt;&lt;property id=&quot;20300&quot; value=&quot;Slide 6 - &amp;quot;Add Custom Plugins&amp;amp;#x09;&amp;quot;&quot;/&gt;&lt;property id=&quot;20307&quot; value=&quot;258&quot;/&gt;&lt;/object&gt;&lt;/object&gt;&lt;object type=&quot;8&quot; unique_id=&quot;10479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2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33&quot;/&gt;&lt;lineCharCount val=&quot;13&quot;/&gt;&lt;lineCharCount val=&quot;12&quot;/&gt;&lt;lineCharCount val=&quot;13&quot;/&gt;&lt;lineCharCount val=&quot;11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7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&quot;/&gt;&lt;/TableIndex&gt;&lt;/ShapeTextInfo&gt;"/>
  <p:tag name="HTML_SHAPEINFO" val="&lt;ThreeDShapeInfo&gt;&lt;uuid val=&quot;{56C5CD24-1FB5-463B-B4FE-E4C3E09A8039}&quot;/&gt;&lt;isInvalidForFieldText val=&quot;0&quot;/&gt;&lt;Image&gt;&lt;filename val=&quot;C:\Users\HBL2644\AppData\Local\Temp\CP137254940359Session\CPTrustFolder137254940359\PPTImport137256660468\data\asimages\{56C5CD24-1FB5-463B-B4FE-E4C3E09A8039}_1.png&quot;/&gt;&lt;left val=&quot;938&quot;/&gt;&lt;top val=&quot;1020&quot;/&gt;&lt;width val=&quot;43&quot;/&gt;&lt;height val=&quot;35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0&quot;/&gt;&lt;/TableIndex&gt;&lt;/ShapeTextInfo&gt;"/>
  <p:tag name="HTML_SHAPEINFO" val="&lt;ThreeDShapeInfo&gt;&lt;uuid val=&quot;{F40FA5A5-00AA-4D14-A9A6-14D5E50C8CE2}&quot;/&gt;&lt;isInvalidForFieldText val=&quot;0&quot;/&gt;&lt;Image&gt;&lt;filename val=&quot;C:\Users\HBL2644\AppData\Local\Temp\CP137254940359Session\CPTrustFolder137254940359\PPTImport137256660468\data\asimages\{F40FA5A5-00AA-4D14-A9A6-14D5E50C8CE2}_1.png&quot;/&gt;&lt;left val=&quot;71&quot;/&gt;&lt;top val=&quot;1020&quot;/&gt;&lt;width val=&quot;314&quot;/&gt;&lt;height val=&quot;35&quot;/&gt;&lt;hasText val=&quot;1&quot;/&gt;&lt;/Image&gt;&lt;/ThreeDShape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theme1.xml><?xml version="1.0" encoding="utf-8"?>
<a:theme xmlns:a="http://schemas.openxmlformats.org/drawingml/2006/main" name="Halliburton2">
  <a:themeElements>
    <a:clrScheme name="Halliburton Colors">
      <a:dk1>
        <a:sysClr val="windowText" lastClr="000000"/>
      </a:dk1>
      <a:lt1>
        <a:sysClr val="window" lastClr="FFFFFF"/>
      </a:lt1>
      <a:dk2>
        <a:srgbClr val="8E979D"/>
      </a:dk2>
      <a:lt2>
        <a:srgbClr val="D4DADB"/>
      </a:lt2>
      <a:accent1>
        <a:srgbClr val="CC0000"/>
      </a:accent1>
      <a:accent2>
        <a:srgbClr val="444A4F"/>
      </a:accent2>
      <a:accent3>
        <a:srgbClr val="BEC4C9"/>
      </a:accent3>
      <a:accent4>
        <a:srgbClr val="272A2D"/>
      </a:accent4>
      <a:accent5>
        <a:srgbClr val="A8AFB5"/>
      </a:accent5>
      <a:accent6>
        <a:srgbClr val="5F656A"/>
      </a:accent6>
      <a:hlink>
        <a:srgbClr val="CC0000"/>
      </a:hlink>
      <a:folHlink>
        <a:srgbClr val="CC0000"/>
      </a:folHlink>
    </a:clrScheme>
    <a:fontScheme name="Halliburt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228600" indent="-228600">
          <a:buClr>
            <a:schemeClr val="accent1"/>
          </a:buClr>
          <a:buFont typeface="Wingdings" panose="05000000000000000000" pitchFamily="2" charset="2"/>
          <a:buChar char="§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lliburton2" id="{E9D5ECF5-169F-4B54-836F-C919968E72C6}" vid="{CB59297B-5078-4F4F-BC3E-CA6B3DD33DD0}"/>
    </a:ext>
  </a:extLst>
</a:theme>
</file>

<file path=ppt/theme/theme2.xml><?xml version="1.0" encoding="utf-8"?>
<a:theme xmlns:a="http://schemas.openxmlformats.org/drawingml/2006/main" name="Halliburton">
  <a:themeElements>
    <a:clrScheme name="Halliburton Colors">
      <a:dk1>
        <a:sysClr val="windowText" lastClr="000000"/>
      </a:dk1>
      <a:lt1>
        <a:sysClr val="window" lastClr="FFFFFF"/>
      </a:lt1>
      <a:dk2>
        <a:srgbClr val="8E979D"/>
      </a:dk2>
      <a:lt2>
        <a:srgbClr val="D4DADB"/>
      </a:lt2>
      <a:accent1>
        <a:srgbClr val="CC0000"/>
      </a:accent1>
      <a:accent2>
        <a:srgbClr val="444A4F"/>
      </a:accent2>
      <a:accent3>
        <a:srgbClr val="BEC4C9"/>
      </a:accent3>
      <a:accent4>
        <a:srgbClr val="6D757A"/>
      </a:accent4>
      <a:accent5>
        <a:srgbClr val="A8AFB5"/>
      </a:accent5>
      <a:accent6>
        <a:srgbClr val="80878D"/>
      </a:accent6>
      <a:hlink>
        <a:srgbClr val="CC0001"/>
      </a:hlink>
      <a:folHlink>
        <a:srgbClr val="CC0001"/>
      </a:folHlink>
    </a:clrScheme>
    <a:fontScheme name="Halliburt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normAutofit/>
      </a:bodyPr>
      <a:lstStyle>
        <a:defPPr marL="228600" indent="-228600">
          <a:buClr>
            <a:schemeClr val="accent1"/>
          </a:buClr>
          <a:buFont typeface="Wingdings" panose="05000000000000000000" pitchFamily="2" charset="2"/>
          <a:buChar char="§"/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alliburton" id="{1721877F-7953-446D-A971-A756DBC20124}" vid="{2B7C3830-6385-4B66-9CFA-AAEAF4FA2B07}"/>
    </a:ext>
  </a:extLst>
</a:theme>
</file>

<file path=ppt/theme/theme3.xml><?xml version="1.0" encoding="utf-8"?>
<a:theme xmlns:a="http://schemas.openxmlformats.org/drawingml/2006/main" name="2014 Halliburton Template">
  <a:themeElements>
    <a:clrScheme name="Halliburton 2014">
      <a:dk1>
        <a:sysClr val="windowText" lastClr="000000"/>
      </a:dk1>
      <a:lt1>
        <a:sysClr val="window" lastClr="FFFFFF"/>
      </a:lt1>
      <a:dk2>
        <a:srgbClr val="7F7F7F"/>
      </a:dk2>
      <a:lt2>
        <a:srgbClr val="D8D8D8"/>
      </a:lt2>
      <a:accent1>
        <a:srgbClr val="CC0001"/>
      </a:accent1>
      <a:accent2>
        <a:srgbClr val="FFD814"/>
      </a:accent2>
      <a:accent3>
        <a:srgbClr val="85B02E"/>
      </a:accent3>
      <a:accent4>
        <a:srgbClr val="664975"/>
      </a:accent4>
      <a:accent5>
        <a:srgbClr val="EA751E"/>
      </a:accent5>
      <a:accent6>
        <a:srgbClr val="4C81B9"/>
      </a:accent6>
      <a:hlink>
        <a:srgbClr val="CE1126"/>
      </a:hlink>
      <a:folHlink>
        <a:srgbClr val="670812"/>
      </a:folHlink>
    </a:clrScheme>
    <a:fontScheme name="Halliburt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tx1"/>
          </a:solidFill>
          <a:miter lim="800000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1_Halliburton Template">
  <a:themeElements>
    <a:clrScheme name="Halliburton Colors">
      <a:dk1>
        <a:sysClr val="windowText" lastClr="000000"/>
      </a:dk1>
      <a:lt1>
        <a:sysClr val="window" lastClr="FFFFFF"/>
      </a:lt1>
      <a:dk2>
        <a:srgbClr val="8E979D"/>
      </a:dk2>
      <a:lt2>
        <a:srgbClr val="D4DADB"/>
      </a:lt2>
      <a:accent1>
        <a:srgbClr val="CC0000"/>
      </a:accent1>
      <a:accent2>
        <a:srgbClr val="444A4F"/>
      </a:accent2>
      <a:accent3>
        <a:srgbClr val="BEC4C9"/>
      </a:accent3>
      <a:accent4>
        <a:srgbClr val="272A2D"/>
      </a:accent4>
      <a:accent5>
        <a:srgbClr val="A8AFB5"/>
      </a:accent5>
      <a:accent6>
        <a:srgbClr val="5F656A"/>
      </a:accent6>
      <a:hlink>
        <a:srgbClr val="CC0000"/>
      </a:hlink>
      <a:folHlink>
        <a:srgbClr val="CC0000"/>
      </a:folHlink>
    </a:clrScheme>
    <a:fontScheme name="Halliburt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spAutoFit/>
      </a:bodyPr>
      <a:lstStyle>
        <a:defPPr marL="228600" indent="-228600">
          <a:buClr>
            <a:schemeClr val="accent1"/>
          </a:buClr>
          <a:buFont typeface="Wingdings" panose="05000000000000000000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Halliburton Template">
  <a:themeElements>
    <a:clrScheme name="Halliburton Colors">
      <a:dk1>
        <a:sysClr val="windowText" lastClr="000000"/>
      </a:dk1>
      <a:lt1>
        <a:sysClr val="window" lastClr="FFFFFF"/>
      </a:lt1>
      <a:dk2>
        <a:srgbClr val="8E979D"/>
      </a:dk2>
      <a:lt2>
        <a:srgbClr val="D4DADB"/>
      </a:lt2>
      <a:accent1>
        <a:srgbClr val="CC0000"/>
      </a:accent1>
      <a:accent2>
        <a:srgbClr val="444A4F"/>
      </a:accent2>
      <a:accent3>
        <a:srgbClr val="BEC4C9"/>
      </a:accent3>
      <a:accent4>
        <a:srgbClr val="6D757A"/>
      </a:accent4>
      <a:accent5>
        <a:srgbClr val="A8AFB5"/>
      </a:accent5>
      <a:accent6>
        <a:srgbClr val="80878D"/>
      </a:accent6>
      <a:hlink>
        <a:srgbClr val="CC0001"/>
      </a:hlink>
      <a:folHlink>
        <a:srgbClr val="CC0001"/>
      </a:folHlink>
    </a:clrScheme>
    <a:fontScheme name="Halliburt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normAutofit/>
      </a:bodyPr>
      <a:lstStyle>
        <a:defPPr marL="228600" indent="-228600">
          <a:buClr>
            <a:schemeClr val="accent1"/>
          </a:buClr>
          <a:buFont typeface="Wingdings" panose="05000000000000000000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3_Halliburton Template">
  <a:themeElements>
    <a:clrScheme name="Halliburton Colors">
      <a:dk1>
        <a:sysClr val="windowText" lastClr="000000"/>
      </a:dk1>
      <a:lt1>
        <a:sysClr val="window" lastClr="FFFFFF"/>
      </a:lt1>
      <a:dk2>
        <a:srgbClr val="8E979D"/>
      </a:dk2>
      <a:lt2>
        <a:srgbClr val="D4DADB"/>
      </a:lt2>
      <a:accent1>
        <a:srgbClr val="CC0000"/>
      </a:accent1>
      <a:accent2>
        <a:srgbClr val="444A4F"/>
      </a:accent2>
      <a:accent3>
        <a:srgbClr val="BEC4C9"/>
      </a:accent3>
      <a:accent4>
        <a:srgbClr val="6D757A"/>
      </a:accent4>
      <a:accent5>
        <a:srgbClr val="A8AFB5"/>
      </a:accent5>
      <a:accent6>
        <a:srgbClr val="80878D"/>
      </a:accent6>
      <a:hlink>
        <a:srgbClr val="CC0001"/>
      </a:hlink>
      <a:folHlink>
        <a:srgbClr val="CC0001"/>
      </a:folHlink>
    </a:clrScheme>
    <a:fontScheme name="Halliburt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</a:spPr>
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smtClean="0">
            <a:solidFill>
              <a:schemeClr val="bg1"/>
            </a:solidFill>
          </a:defRPr>
        </a:defPPr>
      </a:lstStyle>
    </a:spDef>
    <a:txDef>
      <a:spPr>
        <a:noFill/>
      </a:spPr>
      <a:bodyPr wrap="square" rtlCol="0">
        <a:normAutofit/>
      </a:bodyPr>
      <a:lstStyle>
        <a:defPPr marL="228600" indent="-228600">
          <a:buClr>
            <a:schemeClr val="accent1"/>
          </a:buClr>
          <a:buFont typeface="Wingdings" panose="05000000000000000000" pitchFamily="2" charset="2"/>
          <a:buChar char="§"/>
          <a:defRPr sz="2000"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Halliburton2</Template>
  <TotalTime>696</TotalTime>
  <Words>644</Words>
  <Application>Microsoft Macintosh PowerPoint</Application>
  <PresentationFormat>Custom</PresentationFormat>
  <Paragraphs>37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Wingdings</vt:lpstr>
      <vt:lpstr>Halliburton2</vt:lpstr>
      <vt:lpstr>Halliburton</vt:lpstr>
      <vt:lpstr>2014 Halliburton Template</vt:lpstr>
      <vt:lpstr>1_Halliburton Template</vt:lpstr>
      <vt:lpstr>2_Halliburton Template</vt:lpstr>
      <vt:lpstr>3_Halliburton Template</vt:lpstr>
      <vt:lpstr>Microservices Patterns</vt:lpstr>
      <vt:lpstr>The architecture of the FTGO application</vt:lpstr>
      <vt:lpstr>The slow march toward monolithic hell</vt:lpstr>
      <vt:lpstr>The architecture of the FTGO application</vt:lpstr>
      <vt:lpstr>The architecture of the FTGO application</vt:lpstr>
      <vt:lpstr>The architecture of the FTGO application</vt:lpstr>
      <vt:lpstr>The architecture of the FTGO application</vt:lpstr>
    </vt:vector>
  </TitlesOfParts>
  <Company>Halliburton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Well Program™ Software</dc:title>
  <dc:creator>Carolyn Squires</dc:creator>
  <cp:lastModifiedBy>Microsoft Office User</cp:lastModifiedBy>
  <cp:revision>45</cp:revision>
  <dcterms:created xsi:type="dcterms:W3CDTF">2018-01-09T19:20:34Z</dcterms:created>
  <dcterms:modified xsi:type="dcterms:W3CDTF">2018-12-03T22:15:45Z</dcterms:modified>
</cp:coreProperties>
</file>